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71" r:id="rId3"/>
    <p:sldId id="273" r:id="rId4"/>
    <p:sldId id="275" r:id="rId5"/>
    <p:sldId id="276" r:id="rId6"/>
    <p:sldId id="277" r:id="rId7"/>
    <p:sldId id="278" r:id="rId8"/>
    <p:sldId id="279" r:id="rId9"/>
    <p:sldId id="280" r:id="rId10"/>
    <p:sldId id="284" r:id="rId11"/>
    <p:sldId id="285" r:id="rId12"/>
    <p:sldId id="286" r:id="rId13"/>
    <p:sldId id="287" r:id="rId14"/>
  </p:sldIdLst>
  <p:sldSz cx="12192000" cy="6858000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A"/>
    <a:srgbClr val="00B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16A03DCD-126C-4078-BFC0-D2B7DE073F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75ED14B-C8A6-4298-9C7C-0D02951F9D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7D36688-54AC-45EF-859C-4FB22E1C67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E587F41-9ABC-4FF8-896C-49016AB378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6B33A-FCDF-4CE6-AA90-542E9045CA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417597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1B75F-2550-4D3A-8CEA-12D1135C5F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431266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0B529E-A0D3-45BA-A3B1-391A8B57C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1BE47BA-51B0-4ECA-B046-A034B883B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FF1FFC-D5F0-476B-A7FE-0BB00BD2A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5A87F6-3AC1-4160-AAF3-6FA366597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4B703A-526A-496F-AFF8-53F47041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623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841CF2-C648-4520-B95C-60679272E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8AE726A-ABD1-46F5-AD4B-9672A67AF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C9A2E3-843A-492D-8727-0C08ECEAF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85E16C-D9AD-4203-984A-85A29823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F9B666-C8BD-4573-ABEB-714AE9EC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564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14C4321-2D44-4DA5-B829-A34638A0A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A77519E-A147-480A-A345-E113A157A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B4AD399-A529-42D9-8236-236438B6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B110553-3702-4489-B8AA-9811F26C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F1B6459-31A2-4222-9EAB-4FEBDE97F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27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D7147-A895-4EB1-BEF1-4BF6305C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2BFEC6-8028-47E8-B341-850323026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0D8E3B6-C675-44E5-AA07-E901A7C6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F578F0-2D8D-4D9C-8FAE-63CF35077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F8365CB-4C60-40CC-8A73-CD42D269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897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C5F2A7-CEC2-4334-A19F-9B8A93470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0659084-8FFE-487B-80B2-7C4523DDC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744411C-BD3F-4928-9EFF-792FD8E8C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768BD1-7E6C-4167-9BE8-9E04DE3F2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336E2A-D425-4D1D-B5A0-25B8FE2B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98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C580EAA-E76D-4718-920E-7751FF4B7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D45130-2D51-4DC4-8CF2-D9774DAD0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C7D7A68-E6FB-4C9D-920B-7A7D3AD78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FF24D7F-BE00-45CD-ADFF-CFA546B0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5F55776-0CED-47DF-8739-5FBDB8971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492038F-7717-4DB2-9E96-A27B76C7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711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8B02C0-9753-4D3C-A5AC-6C601F2B3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A31A897-2314-430F-9BB6-F6DAEA5F6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014DFCA-6231-43F0-A869-1CB4B3FE2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7E8F11-6B1C-474A-B507-8F6DFB843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FE84D85-85E7-47CF-8F2D-EEDC718F4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222A3D3-C2C0-4144-908B-6E2FA8B8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5D1404E-5333-47AB-ABB5-E27AB4D9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A894055C-0B98-4989-A829-3FF7257B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4569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138B15-C192-4B32-9FDF-99B0DA19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541C026D-4628-4FAD-B1E3-465D659D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C6F4990-4BD1-4BB5-8447-61BBACD1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772EE97-AE0C-4BD1-A387-F6CE177E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282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401EAFE-335F-4218-B515-A49F28D8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9964D18-64CA-42D5-A21C-61E35F3E9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3550E3A-5C10-4E00-82FF-C03F367E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2951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852523-7174-4993-9E14-F28FCFF37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EAF24FB-F51E-410C-ADF1-3B9FC682A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E82449-52AB-406E-996A-FBB0B97E4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53211A9-1B79-453B-BA42-A4AFAFF9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B844F30-2474-4173-AEF4-F2E407513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CAE1A07-5E6D-489B-9FDE-504833B8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521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149654-FC58-4A83-A388-C7900AB4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9E7B634-8632-40FC-B676-B17D0176C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58922A0-AF78-478F-846A-41FF176DE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B42C410-3A8A-406D-9F2E-9718B08A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21D164-AE1B-4813-8126-1C212AA62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55C89CB-25B3-4FBE-A519-3726856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65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E782037-F927-4ECA-B46D-26B10DE5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109B620-4699-4BA4-A67A-42B3A70A8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3CBB24D-7223-4A20-B56E-4C4A703D5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704DF-7273-4CC3-8CCF-DEFC14996538}" type="datetimeFigureOut">
              <a:rPr lang="ko-KR" altLang="en-US" smtClean="0"/>
              <a:t>2025-06-10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65E353-69B3-416C-A18C-1BA84BFFB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FF4B5BD-566B-4F24-BBBB-153C27564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4BBA9-6224-4887-A80F-FA189907C6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02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0665C24-4E03-4016-B56A-CC446E098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00B98-68E4-442A-ACEB-7B0633073326}"/>
              </a:ext>
            </a:extLst>
          </p:cNvPr>
          <p:cNvSpPr txBox="1"/>
          <p:nvPr/>
        </p:nvSpPr>
        <p:spPr>
          <a:xfrm>
            <a:off x="939799" y="4851399"/>
            <a:ext cx="3928533" cy="1464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80EC1-01E2-4FC9-B3E3-4E71323E528B}"/>
              </a:ext>
            </a:extLst>
          </p:cNvPr>
          <p:cNvSpPr txBox="1"/>
          <p:nvPr/>
        </p:nvSpPr>
        <p:spPr>
          <a:xfrm>
            <a:off x="939799" y="982133"/>
            <a:ext cx="6790268" cy="5164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364DC-D023-480C-B811-ECF22F174208}"/>
              </a:ext>
            </a:extLst>
          </p:cNvPr>
          <p:cNvSpPr txBox="1"/>
          <p:nvPr/>
        </p:nvSpPr>
        <p:spPr>
          <a:xfrm>
            <a:off x="821267" y="4017143"/>
            <a:ext cx="9414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171D64"/>
                </a:solidFill>
                <a:ea typeface="THE몰라용" panose="02020603020101020101"/>
              </a:rPr>
              <a:t>2025</a:t>
            </a:r>
            <a:r>
              <a:rPr lang="ko-KR" altLang="en-US" sz="3200" b="1" dirty="0">
                <a:solidFill>
                  <a:srgbClr val="171D64"/>
                </a:solidFill>
                <a:ea typeface="THE몰라용" panose="02020603020101020101"/>
              </a:rPr>
              <a:t>학년도</a:t>
            </a:r>
            <a:r>
              <a:rPr lang="en-US" altLang="ko-KR" sz="3200" b="1" dirty="0">
                <a:solidFill>
                  <a:srgbClr val="171D64"/>
                </a:solidFill>
                <a:ea typeface="THE몰라용" panose="02020603020101020101"/>
              </a:rPr>
              <a:t> </a:t>
            </a:r>
            <a:r>
              <a:rPr lang="ko-KR" altLang="en-US" sz="3200" b="1" dirty="0">
                <a:solidFill>
                  <a:srgbClr val="0070C0"/>
                </a:solidFill>
                <a:ea typeface="THE몰라용" panose="02020603020101020101"/>
              </a:rPr>
              <a:t>전문대학혁신지원사업</a:t>
            </a:r>
            <a:r>
              <a:rPr lang="ko-KR" altLang="en-US" sz="3200" b="1" dirty="0">
                <a:solidFill>
                  <a:srgbClr val="171D64"/>
                </a:solidFill>
                <a:ea typeface="THE몰라용" panose="02020603020101020101"/>
              </a:rPr>
              <a:t> 프로그램 안내</a:t>
            </a:r>
          </a:p>
        </p:txBody>
      </p:sp>
    </p:spTree>
    <p:extLst>
      <p:ext uri="{BB962C8B-B14F-4D97-AF65-F5344CB8AC3E}">
        <p14:creationId xmlns:p14="http://schemas.microsoft.com/office/powerpoint/2010/main" val="100239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0E7CBDD-2FFF-46AD-B452-612AAD0D65E1}"/>
              </a:ext>
            </a:extLst>
          </p:cNvPr>
          <p:cNvGrpSpPr/>
          <p:nvPr/>
        </p:nvGrpSpPr>
        <p:grpSpPr>
          <a:xfrm>
            <a:off x="1968600" y="1616146"/>
            <a:ext cx="8254800" cy="4055907"/>
            <a:chOff x="3992188" y="2257384"/>
            <a:chExt cx="7025632" cy="4055907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FC7BF17-626B-47B7-9C06-26D10A56A17E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4055907"/>
              <a:chOff x="242099" y="2363459"/>
              <a:chExt cx="5239966" cy="4055907"/>
            </a:xfrm>
          </p:grpSpPr>
          <p:sp>
            <p:nvSpPr>
              <p:cNvPr id="31" name="모서리가 둥근 직사각형 8">
                <a:extLst>
                  <a:ext uri="{FF2B5EF4-FFF2-40B4-BE49-F238E27FC236}">
                    <a16:creationId xmlns:a16="http://schemas.microsoft.com/office/drawing/2014/main" id="{E4D6F13D-EFEA-4D29-8901-0954D3D7BDFB}"/>
                  </a:ext>
                </a:extLst>
              </p:cNvPr>
              <p:cNvSpPr/>
              <p:nvPr/>
            </p:nvSpPr>
            <p:spPr>
              <a:xfrm>
                <a:off x="242099" y="2428599"/>
                <a:ext cx="5239966" cy="399076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32" name="그룹 14">
                <a:extLst>
                  <a:ext uri="{FF2B5EF4-FFF2-40B4-BE49-F238E27FC236}">
                    <a16:creationId xmlns:a16="http://schemas.microsoft.com/office/drawing/2014/main" id="{8808A854-13E0-4BC2-A4CF-E4DCDB5209F7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33" name="모서리가 둥근 직사각형 40">
                  <a:extLst>
                    <a:ext uri="{FF2B5EF4-FFF2-40B4-BE49-F238E27FC236}">
                      <a16:creationId xmlns:a16="http://schemas.microsoft.com/office/drawing/2014/main" id="{404C4F28-05EA-4223-B53F-F93E7F98E8D2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직사각형 33">
                  <a:extLst>
                    <a:ext uri="{FF2B5EF4-FFF2-40B4-BE49-F238E27FC236}">
                      <a16:creationId xmlns:a16="http://schemas.microsoft.com/office/drawing/2014/main" id="{24F06306-6AD2-48BE-B253-F68DCC587CB6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자유형 3">
                  <a:extLst>
                    <a:ext uri="{FF2B5EF4-FFF2-40B4-BE49-F238E27FC236}">
                      <a16:creationId xmlns:a16="http://schemas.microsoft.com/office/drawing/2014/main" id="{28A51807-1285-4C68-9E67-1828A6EBC273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자유형 43">
                  <a:extLst>
                    <a:ext uri="{FF2B5EF4-FFF2-40B4-BE49-F238E27FC236}">
                      <a16:creationId xmlns:a16="http://schemas.microsoft.com/office/drawing/2014/main" id="{004C34FC-DFA6-4EE6-9525-416DA46E8CBC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3" name="제목 114">
              <a:extLst>
                <a:ext uri="{FF2B5EF4-FFF2-40B4-BE49-F238E27FC236}">
                  <a16:creationId xmlns:a16="http://schemas.microsoft.com/office/drawing/2014/main" id="{E598BF4D-9923-42B5-9B58-3D745A877DBB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자격증 취득지원 프로그램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9C91AD4-FF92-4153-B7D7-DE8FBCC03583}"/>
                </a:ext>
              </a:extLst>
            </p:cNvPr>
            <p:cNvGrpSpPr/>
            <p:nvPr/>
          </p:nvGrpSpPr>
          <p:grpSpPr>
            <a:xfrm>
              <a:off x="4131232" y="2768852"/>
              <a:ext cx="4496919" cy="1696121"/>
              <a:chOff x="-2232313" y="2934346"/>
              <a:chExt cx="1685994" cy="1235290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54103D8A-59F5-4752-9745-CC714BD0D5F1}"/>
                  </a:ext>
                </a:extLst>
              </p:cNvPr>
              <p:cNvSpPr/>
              <p:nvPr/>
            </p:nvSpPr>
            <p:spPr>
              <a:xfrm>
                <a:off x="-2156073" y="309757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학과별 전공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직무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)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와 연계된 국가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/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민간 자격증 </a:t>
                </a:r>
                <a:b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</a:b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 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취득지원</a:t>
                </a: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전체 재학생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9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~ 12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7E6B2A6E-B801-475A-A8A4-FB6CD025A300}"/>
                  </a:ext>
                </a:extLst>
              </p:cNvPr>
              <p:cNvSpPr/>
              <p:nvPr/>
            </p:nvSpPr>
            <p:spPr>
              <a:xfrm>
                <a:off x="-2159714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269D9070-69C0-4E08-ACA4-31BB215629C2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취업에 필요한 직무 연계 국가</a:t>
                </a:r>
                <a:r>
                  <a:rPr lang="en-US" altLang="ko-KR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/</a:t>
                </a:r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민간 자격증 취득 지원</a:t>
                </a:r>
                <a:endParaRPr lang="ko-KR" altLang="en-US" sz="1100" b="1" spc="-100" dirty="0">
                  <a:gradFill>
                    <a:gsLst>
                      <a:gs pos="100000">
                        <a:srgbClr val="000000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-윤고딕330" pitchFamily="18" charset="-127"/>
                  <a:ea typeface="-윤고딕330" pitchFamily="18" charset="-127"/>
                </a:endParaRPr>
              </a:p>
            </p:txBody>
          </p:sp>
        </p:grp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9C76B58-1C96-4C59-B441-F57D9C9E3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718" y="4553373"/>
              <a:ext cx="2840400" cy="1671518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AC67644-D047-4CEF-9236-1CF87BF7E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02" b="19392"/>
            <a:stretch/>
          </p:blipFill>
          <p:spPr>
            <a:xfrm>
              <a:off x="4591343" y="4571449"/>
              <a:ext cx="2840400" cy="1671518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DEDE0758-074E-4DCA-9816-DB8D2D3FA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1154" y="2827327"/>
              <a:ext cx="2425443" cy="1581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74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68AF5E1-CD1D-4A60-ADBA-E007C62C22E3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3992188" y="2257384"/>
            <a:chExt cx="7025632" cy="4055907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1C33FE1B-D43A-459A-9DE4-74EF8E2FF921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4055907"/>
              <a:chOff x="242099" y="2363459"/>
              <a:chExt cx="5239966" cy="4055907"/>
            </a:xfrm>
          </p:grpSpPr>
          <p:sp>
            <p:nvSpPr>
              <p:cNvPr id="48" name="모서리가 둥근 직사각형 8">
                <a:extLst>
                  <a:ext uri="{FF2B5EF4-FFF2-40B4-BE49-F238E27FC236}">
                    <a16:creationId xmlns:a16="http://schemas.microsoft.com/office/drawing/2014/main" id="{A07998DF-C3B6-49BE-BF81-D18640D1D41B}"/>
                  </a:ext>
                </a:extLst>
              </p:cNvPr>
              <p:cNvSpPr/>
              <p:nvPr/>
            </p:nvSpPr>
            <p:spPr>
              <a:xfrm>
                <a:off x="242099" y="2428599"/>
                <a:ext cx="5239966" cy="399076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49" name="그룹 14">
                <a:extLst>
                  <a:ext uri="{FF2B5EF4-FFF2-40B4-BE49-F238E27FC236}">
                    <a16:creationId xmlns:a16="http://schemas.microsoft.com/office/drawing/2014/main" id="{30D78EAE-3F17-4B42-A0D7-A6A0EE51B817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50" name="모서리가 둥근 직사각형 40">
                  <a:extLst>
                    <a:ext uri="{FF2B5EF4-FFF2-40B4-BE49-F238E27FC236}">
                      <a16:creationId xmlns:a16="http://schemas.microsoft.com/office/drawing/2014/main" id="{7D129F1B-3CDB-4E3E-ABD9-88242482C21E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id="{D5C32D3E-6A71-4B51-921B-7DBA33A965D1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자유형 3">
                  <a:extLst>
                    <a:ext uri="{FF2B5EF4-FFF2-40B4-BE49-F238E27FC236}">
                      <a16:creationId xmlns:a16="http://schemas.microsoft.com/office/drawing/2014/main" id="{0D769373-001E-47F5-A86C-95CE5F00F780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자유형 43">
                  <a:extLst>
                    <a:ext uri="{FF2B5EF4-FFF2-40B4-BE49-F238E27FC236}">
                      <a16:creationId xmlns:a16="http://schemas.microsoft.com/office/drawing/2014/main" id="{9B4CDE98-BB2D-4A4B-AE31-98E271FA1B8D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9" name="제목 114">
              <a:extLst>
                <a:ext uri="{FF2B5EF4-FFF2-40B4-BE49-F238E27FC236}">
                  <a16:creationId xmlns:a16="http://schemas.microsoft.com/office/drawing/2014/main" id="{96AB66D0-E6B7-4D11-AA2B-4DEDCF0A1C49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지역산업체 현장견학 프로그램</a:t>
              </a: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3A881AC-8534-4DCB-B956-920A595EE0EB}"/>
                </a:ext>
              </a:extLst>
            </p:cNvPr>
            <p:cNvGrpSpPr/>
            <p:nvPr/>
          </p:nvGrpSpPr>
          <p:grpSpPr>
            <a:xfrm>
              <a:off x="4131232" y="2765067"/>
              <a:ext cx="4496919" cy="1682948"/>
              <a:chOff x="-2232313" y="2931589"/>
              <a:chExt cx="1685994" cy="1225696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B015E025-4696-4327-A7B1-CF29CA856679}"/>
                  </a:ext>
                </a:extLst>
              </p:cNvPr>
              <p:cNvSpPr/>
              <p:nvPr/>
            </p:nvSpPr>
            <p:spPr>
              <a:xfrm>
                <a:off x="-2194432" y="3085223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학과별 전공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직무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)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와 연계하여 우수 산업체 현장견학 지원</a:t>
                </a: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전체 재학생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9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~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12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7109C10A-681E-49EA-B7B3-B1E355BF03E1}"/>
                  </a:ext>
                </a:extLst>
              </p:cNvPr>
              <p:cNvSpPr/>
              <p:nvPr/>
            </p:nvSpPr>
            <p:spPr>
              <a:xfrm>
                <a:off x="-2203350" y="2931589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4678BDD6-FEE4-4F25-8A70-DBE81F38677C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학과 전공 연계 우수 산업체 현장 견학</a:t>
                </a:r>
                <a:endParaRPr lang="ko-KR" altLang="en-US" sz="1100" b="1" spc="-100" dirty="0">
                  <a:gradFill>
                    <a:gsLst>
                      <a:gs pos="100000">
                        <a:srgbClr val="000000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-윤고딕330" pitchFamily="18" charset="-127"/>
                  <a:ea typeface="-윤고딕330" pitchFamily="18" charset="-127"/>
                </a:endParaRPr>
              </a:p>
            </p:txBody>
          </p:sp>
        </p:grpSp>
        <p:pic>
          <p:nvPicPr>
            <p:cNvPr id="41" name="Picture 3" descr="E:\PNG\기타\빛광.png">
              <a:extLst>
                <a:ext uri="{FF2B5EF4-FFF2-40B4-BE49-F238E27FC236}">
                  <a16:creationId xmlns:a16="http://schemas.microsoft.com/office/drawing/2014/main" id="{4F0FFB7E-8399-4EC1-8F4F-3A9333915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444" y="2297483"/>
              <a:ext cx="1339852" cy="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392FB7FF-9262-42A7-A527-4CBA9A960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4287" y="2839425"/>
              <a:ext cx="2397058" cy="1576129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B844153F-8093-4688-8A8F-132AF6C11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73" y="3962653"/>
            <a:ext cx="3095484" cy="167612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0970435-107C-4500-BD18-BB5E8EBF65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2"/>
          <a:stretch/>
        </p:blipFill>
        <p:spPr>
          <a:xfrm>
            <a:off x="6205345" y="3962653"/>
            <a:ext cx="2974503" cy="16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7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FBBC73E-2DCD-482C-B00F-B1EB14A3564A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3992188" y="2257384"/>
            <a:chExt cx="7025632" cy="4055907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5ED811B-0C70-4CE3-B6AA-F6038FDEC1D2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4055907"/>
              <a:chOff x="242099" y="2363459"/>
              <a:chExt cx="5239966" cy="4055907"/>
            </a:xfrm>
          </p:grpSpPr>
          <p:sp>
            <p:nvSpPr>
              <p:cNvPr id="31" name="모서리가 둥근 직사각형 8">
                <a:extLst>
                  <a:ext uri="{FF2B5EF4-FFF2-40B4-BE49-F238E27FC236}">
                    <a16:creationId xmlns:a16="http://schemas.microsoft.com/office/drawing/2014/main" id="{95E9C81B-DCA5-4863-BE02-3B32F88B6983}"/>
                  </a:ext>
                </a:extLst>
              </p:cNvPr>
              <p:cNvSpPr/>
              <p:nvPr/>
            </p:nvSpPr>
            <p:spPr>
              <a:xfrm>
                <a:off x="242099" y="2428599"/>
                <a:ext cx="5239966" cy="399076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32" name="그룹 14">
                <a:extLst>
                  <a:ext uri="{FF2B5EF4-FFF2-40B4-BE49-F238E27FC236}">
                    <a16:creationId xmlns:a16="http://schemas.microsoft.com/office/drawing/2014/main" id="{91941CA5-484C-4ED6-8FEE-E94F9079D3E9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33" name="모서리가 둥근 직사각형 40">
                  <a:extLst>
                    <a:ext uri="{FF2B5EF4-FFF2-40B4-BE49-F238E27FC236}">
                      <a16:creationId xmlns:a16="http://schemas.microsoft.com/office/drawing/2014/main" id="{F21CEAC6-D5A6-43AF-A2EC-5927E1D228ED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직사각형 33">
                  <a:extLst>
                    <a:ext uri="{FF2B5EF4-FFF2-40B4-BE49-F238E27FC236}">
                      <a16:creationId xmlns:a16="http://schemas.microsoft.com/office/drawing/2014/main" id="{CBE9B9C4-6149-4914-A6E5-459979FCA554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자유형 3">
                  <a:extLst>
                    <a:ext uri="{FF2B5EF4-FFF2-40B4-BE49-F238E27FC236}">
                      <a16:creationId xmlns:a16="http://schemas.microsoft.com/office/drawing/2014/main" id="{E5C49217-3BED-4DAB-8FA2-99E187577FB3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자유형 43">
                  <a:extLst>
                    <a:ext uri="{FF2B5EF4-FFF2-40B4-BE49-F238E27FC236}">
                      <a16:creationId xmlns:a16="http://schemas.microsoft.com/office/drawing/2014/main" id="{5884BB71-A793-412B-84B1-580724A4185D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4" name="제목 114">
              <a:extLst>
                <a:ext uri="{FF2B5EF4-FFF2-40B4-BE49-F238E27FC236}">
                  <a16:creationId xmlns:a16="http://schemas.microsoft.com/office/drawing/2014/main" id="{D6102338-3828-4883-9F8C-65DC1BCAE528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창업 아카데미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BFF66747-3F6C-4981-B15F-6C448173A355}"/>
                </a:ext>
              </a:extLst>
            </p:cNvPr>
            <p:cNvGrpSpPr/>
            <p:nvPr/>
          </p:nvGrpSpPr>
          <p:grpSpPr>
            <a:xfrm>
              <a:off x="4131232" y="2768852"/>
              <a:ext cx="4496919" cy="1696121"/>
              <a:chOff x="-2232313" y="2934346"/>
              <a:chExt cx="1685994" cy="1235290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3715FFE7-2D3A-4488-B319-E61D850AB064}"/>
                  </a:ext>
                </a:extLst>
              </p:cNvPr>
              <p:cNvSpPr/>
              <p:nvPr/>
            </p:nvSpPr>
            <p:spPr>
              <a:xfrm>
                <a:off x="-2203711" y="309757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창업 계획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지식재산권 출원 및 등록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기술사업화 등 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</a:rPr>
                  <a:t>컨설팅 지원</a:t>
                </a:r>
                <a:b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</a:b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스마트 </a:t>
                </a:r>
                <a:r>
                  <a:rPr lang="ko-KR" altLang="en-US" sz="1200" b="1" dirty="0" err="1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캡스톤디자인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참여자 및 창업희망자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11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~ 12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86D3FED2-6C71-4CC8-B162-A1A1F2C332B6}"/>
                  </a:ext>
                </a:extLst>
              </p:cNvPr>
              <p:cNvSpPr/>
              <p:nvPr/>
            </p:nvSpPr>
            <p:spPr>
              <a:xfrm>
                <a:off x="-2207353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7A1603FE-226B-4127-B570-5B7B5E9CF002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창업을 위한 사업계획 및 아이템 컨설팅</a:t>
                </a:r>
                <a:endParaRPr lang="ko-KR" altLang="en-US" sz="1100" b="1" spc="-100" dirty="0">
                  <a:gradFill>
                    <a:gsLst>
                      <a:gs pos="100000">
                        <a:srgbClr val="000000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-윤고딕330" pitchFamily="18" charset="-127"/>
                  <a:ea typeface="-윤고딕330" pitchFamily="18" charset="-127"/>
                </a:endParaRPr>
              </a:p>
            </p:txBody>
          </p:sp>
        </p:grp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3118A296-349B-42DB-8958-5BACEECF4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898" y="2810656"/>
              <a:ext cx="2404524" cy="1654318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BB6D4B0F-5A8E-44B1-93C9-AB87BCF81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3565" y="4561008"/>
              <a:ext cx="4722538" cy="1656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38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B2134084-89BD-4EC2-99C1-2739A473A6EA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3992188" y="2257384"/>
            <a:chExt cx="7025632" cy="4055907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9FBF898F-81A1-45F6-AB16-2804DCD2AB0B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4055907"/>
              <a:chOff x="242099" y="2363459"/>
              <a:chExt cx="5239966" cy="4055907"/>
            </a:xfrm>
          </p:grpSpPr>
          <p:sp>
            <p:nvSpPr>
              <p:cNvPr id="45" name="모서리가 둥근 직사각형 8">
                <a:extLst>
                  <a:ext uri="{FF2B5EF4-FFF2-40B4-BE49-F238E27FC236}">
                    <a16:creationId xmlns:a16="http://schemas.microsoft.com/office/drawing/2014/main" id="{25949491-0798-465A-8E58-CEC68CF871FD}"/>
                  </a:ext>
                </a:extLst>
              </p:cNvPr>
              <p:cNvSpPr/>
              <p:nvPr/>
            </p:nvSpPr>
            <p:spPr>
              <a:xfrm>
                <a:off x="242099" y="2428599"/>
                <a:ext cx="5239966" cy="399076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46" name="그룹 14">
                <a:extLst>
                  <a:ext uri="{FF2B5EF4-FFF2-40B4-BE49-F238E27FC236}">
                    <a16:creationId xmlns:a16="http://schemas.microsoft.com/office/drawing/2014/main" id="{7C548F46-0021-4BE8-A204-EE4D5549FF2D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47" name="모서리가 둥근 직사각형 40">
                  <a:extLst>
                    <a:ext uri="{FF2B5EF4-FFF2-40B4-BE49-F238E27FC236}">
                      <a16:creationId xmlns:a16="http://schemas.microsoft.com/office/drawing/2014/main" id="{FDF057EF-AC02-490A-9509-085A9045725E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직사각형 47">
                  <a:extLst>
                    <a:ext uri="{FF2B5EF4-FFF2-40B4-BE49-F238E27FC236}">
                      <a16:creationId xmlns:a16="http://schemas.microsoft.com/office/drawing/2014/main" id="{559BF196-0C6F-403B-9D9B-A17F7FBFF001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자유형 3">
                  <a:extLst>
                    <a:ext uri="{FF2B5EF4-FFF2-40B4-BE49-F238E27FC236}">
                      <a16:creationId xmlns:a16="http://schemas.microsoft.com/office/drawing/2014/main" id="{50C60010-0A67-40C7-B895-85B85D9BC772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자유형 43">
                  <a:extLst>
                    <a:ext uri="{FF2B5EF4-FFF2-40B4-BE49-F238E27FC236}">
                      <a16:creationId xmlns:a16="http://schemas.microsoft.com/office/drawing/2014/main" id="{369A74E7-17A3-4883-8D6C-270D1B22906D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7" name="제목 114">
              <a:extLst>
                <a:ext uri="{FF2B5EF4-FFF2-40B4-BE49-F238E27FC236}">
                  <a16:creationId xmlns:a16="http://schemas.microsoft.com/office/drawing/2014/main" id="{859E04A1-2AD3-4B4A-8ECE-30AA96D57D6B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학생 창업지원 프로그램</a:t>
              </a:r>
              <a:endParaRPr lang="ko-KR" altLang="en-US" b="1" kern="0" dirty="0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-윤고딕340" panose="02030504000101010101" pitchFamily="18" charset="-127"/>
                <a:ea typeface="-윤고딕340" panose="02030504000101010101" pitchFamily="18" charset="-127"/>
                <a:cs typeface="Arial" pitchFamily="34" charset="0"/>
              </a:endParaRPr>
            </a:p>
          </p:txBody>
        </p: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D247EA13-7D0F-48FA-87DB-6CC12D15C565}"/>
                </a:ext>
              </a:extLst>
            </p:cNvPr>
            <p:cNvGrpSpPr/>
            <p:nvPr/>
          </p:nvGrpSpPr>
          <p:grpSpPr>
            <a:xfrm>
              <a:off x="4131232" y="2768852"/>
              <a:ext cx="4496919" cy="1696121"/>
              <a:chOff x="-2232313" y="2934346"/>
              <a:chExt cx="1685994" cy="1235290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49B2A248-B5A6-42D5-9D1B-48AE5174CA76}"/>
                  </a:ext>
                </a:extLst>
              </p:cNvPr>
              <p:cNvSpPr/>
              <p:nvPr/>
            </p:nvSpPr>
            <p:spPr>
              <a:xfrm>
                <a:off x="-2156073" y="309757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성공적인 창업이 가능하도록 물적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인적 지원 및 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대학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BI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센터 입주 지원</a:t>
                </a:r>
                <a:b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</a:rPr>
                </a:b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창업 희망자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12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~ '26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년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2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6221C786-C3B4-4867-8D2B-A741C04AE782}"/>
                  </a:ext>
                </a:extLst>
              </p:cNvPr>
              <p:cNvSpPr/>
              <p:nvPr/>
            </p:nvSpPr>
            <p:spPr>
              <a:xfrm>
                <a:off x="-2159714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A2CFDE32-9D41-4D88-B2B4-5243C0F8478B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시제품 제작부터 </a:t>
                </a:r>
                <a:r>
                  <a:rPr lang="en-US" altLang="ko-KR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BI</a:t>
                </a:r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센터 입주까지 지원</a:t>
                </a:r>
                <a:endParaRPr lang="ko-KR" altLang="en-US" sz="1100" b="1" spc="-100" dirty="0">
                  <a:gradFill>
                    <a:gsLst>
                      <a:gs pos="100000">
                        <a:srgbClr val="000000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-윤고딕330" pitchFamily="18" charset="-127"/>
                  <a:ea typeface="-윤고딕330" pitchFamily="18" charset="-127"/>
                </a:endParaRPr>
              </a:p>
            </p:txBody>
          </p:sp>
        </p:grp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8E648C01-65DB-474C-AC98-03197136E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905" y="4593252"/>
              <a:ext cx="2840400" cy="1648332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ECE38F3E-252A-4445-AF55-625706C3D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723" y="4598816"/>
              <a:ext cx="2840400" cy="1648332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5290F9EC-93C5-462C-89C5-63F792F59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248" y="2817436"/>
              <a:ext cx="2290215" cy="15437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194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7E54EB5-3B6D-497A-A07C-28319B42CB57}"/>
              </a:ext>
            </a:extLst>
          </p:cNvPr>
          <p:cNvGrpSpPr/>
          <p:nvPr/>
        </p:nvGrpSpPr>
        <p:grpSpPr>
          <a:xfrm>
            <a:off x="1968925" y="1531836"/>
            <a:ext cx="8254149" cy="4224527"/>
            <a:chOff x="1816526" y="1549741"/>
            <a:chExt cx="8254149" cy="4224527"/>
          </a:xfrm>
        </p:grpSpPr>
        <p:grpSp>
          <p:nvGrpSpPr>
            <p:cNvPr id="300" name="그룹 299">
              <a:extLst>
                <a:ext uri="{FF2B5EF4-FFF2-40B4-BE49-F238E27FC236}">
                  <a16:creationId xmlns:a16="http://schemas.microsoft.com/office/drawing/2014/main" id="{CC41D9D8-8AC2-4F2C-A36D-8D3B37A5CD91}"/>
                </a:ext>
              </a:extLst>
            </p:cNvPr>
            <p:cNvGrpSpPr/>
            <p:nvPr/>
          </p:nvGrpSpPr>
          <p:grpSpPr>
            <a:xfrm>
              <a:off x="1816526" y="1549741"/>
              <a:ext cx="8254149" cy="4224527"/>
              <a:chOff x="2679855" y="2079584"/>
              <a:chExt cx="7025632" cy="3904738"/>
            </a:xfrm>
          </p:grpSpPr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E3F89DAB-E5A1-4A39-92F9-217A6540BD2E}"/>
                  </a:ext>
                </a:extLst>
              </p:cNvPr>
              <p:cNvGrpSpPr/>
              <p:nvPr/>
            </p:nvGrpSpPr>
            <p:grpSpPr>
              <a:xfrm>
                <a:off x="2679855" y="2079584"/>
                <a:ext cx="7025632" cy="3904738"/>
                <a:chOff x="4017588" y="2257384"/>
                <a:chExt cx="7025632" cy="3904738"/>
              </a:xfrm>
            </p:grpSpPr>
            <p:sp>
              <p:nvSpPr>
                <p:cNvPr id="22" name="모서리가 둥근 직사각형 8">
                  <a:extLst>
                    <a:ext uri="{FF2B5EF4-FFF2-40B4-BE49-F238E27FC236}">
                      <a16:creationId xmlns:a16="http://schemas.microsoft.com/office/drawing/2014/main" id="{82457921-E95F-4AC1-9FCF-05EC0965137B}"/>
                    </a:ext>
                  </a:extLst>
                </p:cNvPr>
                <p:cNvSpPr/>
                <p:nvPr/>
              </p:nvSpPr>
              <p:spPr>
                <a:xfrm>
                  <a:off x="4017588" y="2322254"/>
                  <a:ext cx="7025632" cy="383986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152400" dir="13500000">
                    <a:schemeClr val="bg1">
                      <a:lumMod val="65000"/>
                      <a:alpha val="31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00" dirty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23" name="그룹 14">
                  <a:extLst>
                    <a:ext uri="{FF2B5EF4-FFF2-40B4-BE49-F238E27FC236}">
                      <a16:creationId xmlns:a16="http://schemas.microsoft.com/office/drawing/2014/main" id="{3BE0DB0C-7053-4B75-938F-83369935CE18}"/>
                    </a:ext>
                  </a:extLst>
                </p:cNvPr>
                <p:cNvGrpSpPr/>
                <p:nvPr/>
              </p:nvGrpSpPr>
              <p:grpSpPr>
                <a:xfrm>
                  <a:off x="4270823" y="2257384"/>
                  <a:ext cx="6478737" cy="344505"/>
                  <a:chOff x="508331" y="1380903"/>
                  <a:chExt cx="4043874" cy="466702"/>
                </a:xfrm>
              </p:grpSpPr>
              <p:sp>
                <p:nvSpPr>
                  <p:cNvPr id="294" name="모서리가 둥근 직사각형 40">
                    <a:extLst>
                      <a:ext uri="{FF2B5EF4-FFF2-40B4-BE49-F238E27FC236}">
                        <a16:creationId xmlns:a16="http://schemas.microsoft.com/office/drawing/2014/main" id="{A46F07D1-0C8A-4456-BFFC-B8BD295DA561}"/>
                      </a:ext>
                    </a:extLst>
                  </p:cNvPr>
                  <p:cNvSpPr/>
                  <p:nvPr/>
                </p:nvSpPr>
                <p:spPr>
                  <a:xfrm>
                    <a:off x="548048" y="1380903"/>
                    <a:ext cx="3957965" cy="46670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accent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  <a:effectLst>
                    <a:outerShdw blurRad="25400" dist="25400" dir="5400000" algn="t" rotWithShape="0">
                      <a:prstClr val="black">
                        <a:alpha val="17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5" name="직사각형 294">
                    <a:extLst>
                      <a:ext uri="{FF2B5EF4-FFF2-40B4-BE49-F238E27FC236}">
                        <a16:creationId xmlns:a16="http://schemas.microsoft.com/office/drawing/2014/main" id="{F8C2762C-746B-4DB3-BDFB-6FE51D15645E}"/>
                      </a:ext>
                    </a:extLst>
                  </p:cNvPr>
                  <p:cNvSpPr/>
                  <p:nvPr/>
                </p:nvSpPr>
                <p:spPr>
                  <a:xfrm>
                    <a:off x="530658" y="1407733"/>
                    <a:ext cx="3919468" cy="45719"/>
                  </a:xfrm>
                  <a:prstGeom prst="rect">
                    <a:avLst/>
                  </a:prstGeom>
                  <a:gradFill>
                    <a:gsLst>
                      <a:gs pos="100000">
                        <a:schemeClr val="bg1">
                          <a:alpha val="41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16200000" scaled="0"/>
                  </a:gradFill>
                  <a:ln w="22225">
                    <a:noFill/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6" name="자유형 3">
                    <a:extLst>
                      <a:ext uri="{FF2B5EF4-FFF2-40B4-BE49-F238E27FC236}">
                        <a16:creationId xmlns:a16="http://schemas.microsoft.com/office/drawing/2014/main" id="{AA01A870-82D8-432E-9696-F00754DDCCB4}"/>
                      </a:ext>
                    </a:extLst>
                  </p:cNvPr>
                  <p:cNvSpPr/>
                  <p:nvPr/>
                </p:nvSpPr>
                <p:spPr>
                  <a:xfrm>
                    <a:off x="4502272" y="1385893"/>
                    <a:ext cx="49933" cy="91980"/>
                  </a:xfrm>
                  <a:custGeom>
                    <a:avLst/>
                    <a:gdLst>
                      <a:gd name="connsiteX0" fmla="*/ 0 w 45991"/>
                      <a:gd name="connsiteY0" fmla="*/ 0 h 91981"/>
                      <a:gd name="connsiteX1" fmla="*/ 0 w 45991"/>
                      <a:gd name="connsiteY1" fmla="*/ 91981 h 91981"/>
                      <a:gd name="connsiteX2" fmla="*/ 45991 w 45991"/>
                      <a:gd name="connsiteY2" fmla="*/ 91981 h 91981"/>
                      <a:gd name="connsiteX3" fmla="*/ 0 w 45991"/>
                      <a:gd name="connsiteY3" fmla="*/ 0 h 91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991" h="91981">
                        <a:moveTo>
                          <a:pt x="0" y="0"/>
                        </a:moveTo>
                        <a:lnTo>
                          <a:pt x="0" y="91981"/>
                        </a:lnTo>
                        <a:lnTo>
                          <a:pt x="45991" y="919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  <a:ln w="15875" cap="rnd">
                    <a:noFill/>
                    <a:tailEnd type="none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7" name="자유형 43">
                    <a:extLst>
                      <a:ext uri="{FF2B5EF4-FFF2-40B4-BE49-F238E27FC236}">
                        <a16:creationId xmlns:a16="http://schemas.microsoft.com/office/drawing/2014/main" id="{B24DECCD-1EBC-474C-AD1E-AD14DA0FD5A1}"/>
                      </a:ext>
                    </a:extLst>
                  </p:cNvPr>
                  <p:cNvSpPr/>
                  <p:nvPr/>
                </p:nvSpPr>
                <p:spPr>
                  <a:xfrm flipH="1">
                    <a:off x="508331" y="1385894"/>
                    <a:ext cx="49933" cy="91981"/>
                  </a:xfrm>
                  <a:custGeom>
                    <a:avLst/>
                    <a:gdLst>
                      <a:gd name="connsiteX0" fmla="*/ 0 w 45991"/>
                      <a:gd name="connsiteY0" fmla="*/ 0 h 91981"/>
                      <a:gd name="connsiteX1" fmla="*/ 0 w 45991"/>
                      <a:gd name="connsiteY1" fmla="*/ 91981 h 91981"/>
                      <a:gd name="connsiteX2" fmla="*/ 45991 w 45991"/>
                      <a:gd name="connsiteY2" fmla="*/ 91981 h 91981"/>
                      <a:gd name="connsiteX3" fmla="*/ 0 w 45991"/>
                      <a:gd name="connsiteY3" fmla="*/ 0 h 91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991" h="91981">
                        <a:moveTo>
                          <a:pt x="0" y="0"/>
                        </a:moveTo>
                        <a:lnTo>
                          <a:pt x="0" y="91981"/>
                        </a:lnTo>
                        <a:lnTo>
                          <a:pt x="45991" y="919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  <a:ln w="15875" cap="rnd">
                    <a:noFill/>
                    <a:tailEnd type="none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" name="그룹 23">
                  <a:extLst>
                    <a:ext uri="{FF2B5EF4-FFF2-40B4-BE49-F238E27FC236}">
                      <a16:creationId xmlns:a16="http://schemas.microsoft.com/office/drawing/2014/main" id="{00EAFF5A-C2F6-47D9-A1E4-BD833562CFF9}"/>
                    </a:ext>
                  </a:extLst>
                </p:cNvPr>
                <p:cNvGrpSpPr/>
                <p:nvPr/>
              </p:nvGrpSpPr>
              <p:grpSpPr>
                <a:xfrm>
                  <a:off x="4131232" y="2768851"/>
                  <a:ext cx="4496919" cy="1520043"/>
                  <a:chOff x="-2232313" y="2934346"/>
                  <a:chExt cx="1685994" cy="1124203"/>
                </a:xfrm>
              </p:grpSpPr>
              <p:sp>
                <p:nvSpPr>
                  <p:cNvPr id="291" name="직사각형 290">
                    <a:extLst>
                      <a:ext uri="{FF2B5EF4-FFF2-40B4-BE49-F238E27FC236}">
                        <a16:creationId xmlns:a16="http://schemas.microsoft.com/office/drawing/2014/main" id="{5BC13EC2-EAAA-43C5-BA14-4E0C11D745CD}"/>
                      </a:ext>
                    </a:extLst>
                  </p:cNvPr>
                  <p:cNvSpPr/>
                  <p:nvPr/>
                </p:nvSpPr>
                <p:spPr>
                  <a:xfrm>
                    <a:off x="-2156073" y="3097575"/>
                    <a:ext cx="1537548" cy="960974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 cap="rnd">
                    <a:solidFill>
                      <a:srgbClr val="DDDDDD"/>
                    </a:solidFill>
                    <a:tailEnd type="none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fontAlgn="base">
                      <a:lnSpc>
                        <a:spcPct val="150000"/>
                      </a:lnSpc>
                    </a:pPr>
                    <a:r>
                      <a: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rPr>
                      <a:t>〮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개요 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: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생활관생 대상 복지 프로그램으로 </a:t>
                    </a:r>
                    <a:r>
                      <a:rPr lang="ko-KR" altLang="en-US" sz="1200" b="1" dirty="0" err="1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커피바리스타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,  </a:t>
                    </a:r>
                    <a:b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</a:b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         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보컬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,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체육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,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공예 등 문화프로그램 지원</a:t>
                    </a:r>
                    <a:endPara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endParaRPr>
                  </a:p>
                  <a:p>
                    <a:pPr fontAlgn="base">
                      <a:lnSpc>
                        <a:spcPct val="150000"/>
                      </a:lnSpc>
                    </a:pPr>
                    <a:r>
                      <a: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rPr>
                      <a:t>〮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참여 대상 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: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생활관생</a:t>
                    </a:r>
                    <a:endParaRPr lang="en-US" altLang="ko-KR" sz="1200" kern="0" spc="0" dirty="0">
                      <a:solidFill>
                        <a:srgbClr val="000000"/>
                      </a:solidFill>
                      <a:effectLst/>
                      <a:latin typeface="맑은 고딕" panose="020B0503020000020004" pitchFamily="50" charset="-127"/>
                    </a:endParaRPr>
                  </a:p>
                  <a:p>
                    <a:pPr fontAlgn="base">
                      <a:lnSpc>
                        <a:spcPct val="150000"/>
                      </a:lnSpc>
                    </a:pPr>
                    <a:r>
                      <a: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rPr>
                      <a:t>〮 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추진 시기 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: 10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월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(</a:t>
                    </a:r>
                    <a:r>
                      <a:rPr lang="ko-KR" altLang="en-US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예정</a:t>
                    </a:r>
                    <a:r>
                      <a:rPr lang="en-US" altLang="ko-KR" sz="1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ea"/>
                      </a:rPr>
                      <a:t>)</a:t>
                    </a:r>
                    <a:endPara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292" name="직사각형 291">
                    <a:extLst>
                      <a:ext uri="{FF2B5EF4-FFF2-40B4-BE49-F238E27FC236}">
                        <a16:creationId xmlns:a16="http://schemas.microsoft.com/office/drawing/2014/main" id="{22345D10-4281-4D46-AAFA-5431F1D543AB}"/>
                      </a:ext>
                    </a:extLst>
                  </p:cNvPr>
                  <p:cNvSpPr/>
                  <p:nvPr/>
                </p:nvSpPr>
                <p:spPr>
                  <a:xfrm>
                    <a:off x="-2159714" y="2937488"/>
                    <a:ext cx="1547632" cy="160088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3175" cap="rnd">
                    <a:noFill/>
                    <a:tailEnd type="none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93" name="직사각형 292">
                    <a:extLst>
                      <a:ext uri="{FF2B5EF4-FFF2-40B4-BE49-F238E27FC236}">
                        <a16:creationId xmlns:a16="http://schemas.microsoft.com/office/drawing/2014/main" id="{861EB443-BADD-44E0-AA52-7629A47770C5}"/>
                      </a:ext>
                    </a:extLst>
                  </p:cNvPr>
                  <p:cNvSpPr/>
                  <p:nvPr/>
                </p:nvSpPr>
                <p:spPr>
                  <a:xfrm>
                    <a:off x="-2232313" y="2934346"/>
                    <a:ext cx="1685994" cy="1934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ko-KR" altLang="en-US" sz="1100" b="1" spc="-100" dirty="0">
                        <a:gradFill>
                          <a:gsLst>
                            <a:gs pos="100000">
                              <a:srgbClr val="000000"/>
                            </a:gs>
                            <a:gs pos="100000">
                              <a:srgbClr val="BBE0E3">
                                <a:tint val="23500"/>
                                <a:satMod val="160000"/>
                              </a:srgbClr>
                            </a:gs>
                          </a:gsLst>
                          <a:lin ang="5400000" scaled="0"/>
                        </a:gradFill>
                        <a:latin typeface="-윤고딕330" pitchFamily="18" charset="-127"/>
                        <a:ea typeface="-윤고딕330" pitchFamily="18" charset="-127"/>
                      </a:rPr>
                      <a:t>재학생 복지강화를 위한 프로그램</a:t>
                    </a:r>
                  </a:p>
                </p:txBody>
              </p:sp>
            </p:grpSp>
            <p:grpSp>
              <p:nvGrpSpPr>
                <p:cNvPr id="25" name="그룹 24">
                  <a:extLst>
                    <a:ext uri="{FF2B5EF4-FFF2-40B4-BE49-F238E27FC236}">
                      <a16:creationId xmlns:a16="http://schemas.microsoft.com/office/drawing/2014/main" id="{15222068-BEC8-4BD1-9B3F-2D30C45DC7C8}"/>
                    </a:ext>
                  </a:extLst>
                </p:cNvPr>
                <p:cNvGrpSpPr/>
                <p:nvPr/>
              </p:nvGrpSpPr>
              <p:grpSpPr>
                <a:xfrm>
                  <a:off x="8575892" y="2957598"/>
                  <a:ext cx="1876666" cy="1127957"/>
                  <a:chOff x="8206110" y="2644188"/>
                  <a:chExt cx="1876666" cy="1127957"/>
                </a:xfrm>
              </p:grpSpPr>
              <p:sp>
                <p:nvSpPr>
                  <p:cNvPr id="28" name="자유형 114">
                    <a:extLst>
                      <a:ext uri="{FF2B5EF4-FFF2-40B4-BE49-F238E27FC236}">
                        <a16:creationId xmlns:a16="http://schemas.microsoft.com/office/drawing/2014/main" id="{343B3F22-ECA1-4F94-BD90-4A254CE5B915}"/>
                      </a:ext>
                    </a:extLst>
                  </p:cNvPr>
                  <p:cNvSpPr/>
                  <p:nvPr/>
                </p:nvSpPr>
                <p:spPr>
                  <a:xfrm>
                    <a:off x="8593583" y="3070112"/>
                    <a:ext cx="310828" cy="299142"/>
                  </a:xfrm>
                  <a:custGeom>
                    <a:avLst/>
                    <a:gdLst>
                      <a:gd name="connsiteX0" fmla="*/ 106586 w 342198"/>
                      <a:gd name="connsiteY0" fmla="*/ 375857 h 375857"/>
                      <a:gd name="connsiteX1" fmla="*/ 342198 w 342198"/>
                      <a:gd name="connsiteY1" fmla="*/ 0 h 375857"/>
                      <a:gd name="connsiteX2" fmla="*/ 106586 w 342198"/>
                      <a:gd name="connsiteY2" fmla="*/ 0 h 375857"/>
                      <a:gd name="connsiteX3" fmla="*/ 14024 w 342198"/>
                      <a:gd name="connsiteY3" fmla="*/ 176709 h 375857"/>
                      <a:gd name="connsiteX4" fmla="*/ 0 w 342198"/>
                      <a:gd name="connsiteY4" fmla="*/ 196343 h 375857"/>
                      <a:gd name="connsiteX5" fmla="*/ 106586 w 342198"/>
                      <a:gd name="connsiteY5" fmla="*/ 375857 h 375857"/>
                      <a:gd name="connsiteX0" fmla="*/ 106586 w 342198"/>
                      <a:gd name="connsiteY0" fmla="*/ 381466 h 381466"/>
                      <a:gd name="connsiteX1" fmla="*/ 342198 w 342198"/>
                      <a:gd name="connsiteY1" fmla="*/ 0 h 381466"/>
                      <a:gd name="connsiteX2" fmla="*/ 106586 w 342198"/>
                      <a:gd name="connsiteY2" fmla="*/ 0 h 381466"/>
                      <a:gd name="connsiteX3" fmla="*/ 14024 w 342198"/>
                      <a:gd name="connsiteY3" fmla="*/ 176709 h 381466"/>
                      <a:gd name="connsiteX4" fmla="*/ 0 w 342198"/>
                      <a:gd name="connsiteY4" fmla="*/ 196343 h 381466"/>
                      <a:gd name="connsiteX5" fmla="*/ 106586 w 342198"/>
                      <a:gd name="connsiteY5" fmla="*/ 381466 h 381466"/>
                      <a:gd name="connsiteX0" fmla="*/ 106586 w 342198"/>
                      <a:gd name="connsiteY0" fmla="*/ 381466 h 381466"/>
                      <a:gd name="connsiteX1" fmla="*/ 342198 w 342198"/>
                      <a:gd name="connsiteY1" fmla="*/ 0 h 381466"/>
                      <a:gd name="connsiteX2" fmla="*/ 106586 w 342198"/>
                      <a:gd name="connsiteY2" fmla="*/ 0 h 381466"/>
                      <a:gd name="connsiteX3" fmla="*/ 0 w 342198"/>
                      <a:gd name="connsiteY3" fmla="*/ 196343 h 381466"/>
                      <a:gd name="connsiteX4" fmla="*/ 106586 w 342198"/>
                      <a:gd name="connsiteY4" fmla="*/ 381466 h 381466"/>
                      <a:gd name="connsiteX0" fmla="*/ 106586 w 342198"/>
                      <a:gd name="connsiteY0" fmla="*/ 381466 h 381466"/>
                      <a:gd name="connsiteX1" fmla="*/ 98171 w 342198"/>
                      <a:gd name="connsiteY1" fmla="*/ 378661 h 381466"/>
                      <a:gd name="connsiteX2" fmla="*/ 342198 w 342198"/>
                      <a:gd name="connsiteY2" fmla="*/ 0 h 381466"/>
                      <a:gd name="connsiteX3" fmla="*/ 106586 w 342198"/>
                      <a:gd name="connsiteY3" fmla="*/ 0 h 381466"/>
                      <a:gd name="connsiteX4" fmla="*/ 0 w 342198"/>
                      <a:gd name="connsiteY4" fmla="*/ 196343 h 381466"/>
                      <a:gd name="connsiteX5" fmla="*/ 106586 w 342198"/>
                      <a:gd name="connsiteY5" fmla="*/ 381466 h 381466"/>
                      <a:gd name="connsiteX0" fmla="*/ 100976 w 342198"/>
                      <a:gd name="connsiteY0" fmla="*/ 389880 h 389880"/>
                      <a:gd name="connsiteX1" fmla="*/ 98171 w 342198"/>
                      <a:gd name="connsiteY1" fmla="*/ 378661 h 389880"/>
                      <a:gd name="connsiteX2" fmla="*/ 342198 w 342198"/>
                      <a:gd name="connsiteY2" fmla="*/ 0 h 389880"/>
                      <a:gd name="connsiteX3" fmla="*/ 106586 w 342198"/>
                      <a:gd name="connsiteY3" fmla="*/ 0 h 389880"/>
                      <a:gd name="connsiteX4" fmla="*/ 0 w 342198"/>
                      <a:gd name="connsiteY4" fmla="*/ 196343 h 389880"/>
                      <a:gd name="connsiteX5" fmla="*/ 100976 w 342198"/>
                      <a:gd name="connsiteY5" fmla="*/ 389880 h 389880"/>
                      <a:gd name="connsiteX0" fmla="*/ 0 w 342198"/>
                      <a:gd name="connsiteY0" fmla="*/ 196343 h 378661"/>
                      <a:gd name="connsiteX1" fmla="*/ 98171 w 342198"/>
                      <a:gd name="connsiteY1" fmla="*/ 378661 h 378661"/>
                      <a:gd name="connsiteX2" fmla="*/ 342198 w 342198"/>
                      <a:gd name="connsiteY2" fmla="*/ 0 h 378661"/>
                      <a:gd name="connsiteX3" fmla="*/ 106586 w 342198"/>
                      <a:gd name="connsiteY3" fmla="*/ 0 h 378661"/>
                      <a:gd name="connsiteX4" fmla="*/ 0 w 342198"/>
                      <a:gd name="connsiteY4" fmla="*/ 196343 h 378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198" h="378661">
                        <a:moveTo>
                          <a:pt x="0" y="196343"/>
                        </a:moveTo>
                        <a:lnTo>
                          <a:pt x="98171" y="378661"/>
                        </a:lnTo>
                        <a:lnTo>
                          <a:pt x="342198" y="0"/>
                        </a:lnTo>
                        <a:lnTo>
                          <a:pt x="106586" y="0"/>
                        </a:lnTo>
                        <a:lnTo>
                          <a:pt x="0" y="19634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39000"/>
                    </a:schemeClr>
                  </a:solidFill>
                  <a:ln w="15875" cap="rnd">
                    <a:noFill/>
                    <a:tailEnd type="none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900">
                      <a:solidFill>
                        <a:prstClr val="white"/>
                      </a:solidFill>
                    </a:endParaRPr>
                  </a:p>
                </p:txBody>
              </p:sp>
              <p:grpSp>
                <p:nvGrpSpPr>
                  <p:cNvPr id="29" name="그룹 28">
                    <a:extLst>
                      <a:ext uri="{FF2B5EF4-FFF2-40B4-BE49-F238E27FC236}">
                        <a16:creationId xmlns:a16="http://schemas.microsoft.com/office/drawing/2014/main" id="{712B186F-C328-493F-95E5-6F2751E0B852}"/>
                      </a:ext>
                    </a:extLst>
                  </p:cNvPr>
                  <p:cNvGrpSpPr/>
                  <p:nvPr/>
                </p:nvGrpSpPr>
                <p:grpSpPr>
                  <a:xfrm>
                    <a:off x="8206110" y="3038403"/>
                    <a:ext cx="850914" cy="669289"/>
                    <a:chOff x="6177373" y="3799794"/>
                    <a:chExt cx="2543283" cy="1863624"/>
                  </a:xfrm>
                </p:grpSpPr>
                <p:grpSp>
                  <p:nvGrpSpPr>
                    <p:cNvPr id="215" name="그룹 214">
                      <a:extLst>
                        <a:ext uri="{FF2B5EF4-FFF2-40B4-BE49-F238E27FC236}">
                          <a16:creationId xmlns:a16="http://schemas.microsoft.com/office/drawing/2014/main" id="{3FB70B96-2AD3-4C36-8903-81FC742D94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77373" y="4118929"/>
                      <a:ext cx="2543283" cy="1544489"/>
                      <a:chOff x="5912349" y="5159840"/>
                      <a:chExt cx="2543283" cy="1544489"/>
                    </a:xfrm>
                  </p:grpSpPr>
                  <p:grpSp>
                    <p:nvGrpSpPr>
                      <p:cNvPr id="254" name="그룹 253">
                        <a:extLst>
                          <a:ext uri="{FF2B5EF4-FFF2-40B4-BE49-F238E27FC236}">
                            <a16:creationId xmlns:a16="http://schemas.microsoft.com/office/drawing/2014/main" id="{ECD63BF2-1D7C-44AB-B728-10BF91B7E0D8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1239488">
                        <a:off x="5957451" y="5169871"/>
                        <a:ext cx="2431218" cy="1534458"/>
                        <a:chOff x="-7177922" y="5163608"/>
                        <a:chExt cx="2431218" cy="1534458"/>
                      </a:xfrm>
                      <a:solidFill>
                        <a:srgbClr val="DE9E10"/>
                      </a:solidFill>
                    </p:grpSpPr>
                    <p:sp>
                      <p:nvSpPr>
                        <p:cNvPr id="281" name="타원 280">
                          <a:extLst>
                            <a:ext uri="{FF2B5EF4-FFF2-40B4-BE49-F238E27FC236}">
                              <a16:creationId xmlns:a16="http://schemas.microsoft.com/office/drawing/2014/main" id="{4C2AA657-AD87-425A-9C64-A96C2A4953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701234">
                          <a:off x="-7211570" y="5833815"/>
                          <a:ext cx="318693" cy="251398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2" name="타원 281">
                          <a:extLst>
                            <a:ext uri="{FF2B5EF4-FFF2-40B4-BE49-F238E27FC236}">
                              <a16:creationId xmlns:a16="http://schemas.microsoft.com/office/drawing/2014/main" id="{0649DC9B-85C3-4146-80E3-478E61D42A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6385560" y="6431929"/>
                          <a:ext cx="426721" cy="266137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3" name="타원 282">
                          <a:extLst>
                            <a:ext uri="{FF2B5EF4-FFF2-40B4-BE49-F238E27FC236}">
                              <a16:creationId xmlns:a16="http://schemas.microsoft.com/office/drawing/2014/main" id="{880A03FA-38DA-4669-9512-966B5299CAF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012841" y="5680710"/>
                          <a:ext cx="266137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4" name="타원 283">
                          <a:extLst>
                            <a:ext uri="{FF2B5EF4-FFF2-40B4-BE49-F238E27FC236}">
                              <a16:creationId xmlns:a16="http://schemas.microsoft.com/office/drawing/2014/main" id="{3FD81198-FAD3-493C-94AF-99479B30FD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175019">
                          <a:off x="-4998670" y="5913431"/>
                          <a:ext cx="219721" cy="25686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5" name="직사각형 284">
                          <a:extLst>
                            <a:ext uri="{FF2B5EF4-FFF2-40B4-BE49-F238E27FC236}">
                              <a16:creationId xmlns:a16="http://schemas.microsoft.com/office/drawing/2014/main" id="{8C689F48-64F2-468F-BC18-AB3AE0A6BA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5637029" y="5646856"/>
                          <a:ext cx="251460" cy="13225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6" name="직사각형 285">
                          <a:extLst>
                            <a:ext uri="{FF2B5EF4-FFF2-40B4-BE49-F238E27FC236}">
                              <a16:creationId xmlns:a16="http://schemas.microsoft.com/office/drawing/2014/main" id="{13BEA3AD-D4CA-402D-9520-F316D75E48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6776260" y="5779203"/>
                          <a:ext cx="251460" cy="959461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7" name="타원 286">
                          <a:extLst>
                            <a:ext uri="{FF2B5EF4-FFF2-40B4-BE49-F238E27FC236}">
                              <a16:creationId xmlns:a16="http://schemas.microsoft.com/office/drawing/2014/main" id="{0B2D192C-1C51-48E3-80CC-317CD6B63F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711506" y="5163608"/>
                          <a:ext cx="275593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8" name="직사각형 287">
                          <a:extLst>
                            <a:ext uri="{FF2B5EF4-FFF2-40B4-BE49-F238E27FC236}">
                              <a16:creationId xmlns:a16="http://schemas.microsoft.com/office/drawing/2014/main" id="{FDC8C916-6FB8-40B1-849F-43782EC4DF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5347811" y="5156921"/>
                          <a:ext cx="251460" cy="798327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9" name="직사각형 288">
                          <a:extLst>
                            <a:ext uri="{FF2B5EF4-FFF2-40B4-BE49-F238E27FC236}">
                              <a16:creationId xmlns:a16="http://schemas.microsoft.com/office/drawing/2014/main" id="{19691938-627B-4F5A-B4E0-8F0D5E3A43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6464654" y="4815903"/>
                          <a:ext cx="251460" cy="1607378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90" name="평행 사변형 289">
                          <a:extLst>
                            <a:ext uri="{FF2B5EF4-FFF2-40B4-BE49-F238E27FC236}">
                              <a16:creationId xmlns:a16="http://schemas.microsoft.com/office/drawing/2014/main" id="{9B0D7DD6-A6FA-43EF-BB7E-599C082F4E6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077971" flipH="1">
                          <a:off x="-6963532" y="5465442"/>
                          <a:ext cx="2004076" cy="957100"/>
                        </a:xfrm>
                        <a:prstGeom prst="parallelogram">
                          <a:avLst>
                            <a:gd name="adj" fmla="val 53027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grpSp>
                    <p:nvGrpSpPr>
                      <p:cNvPr id="255" name="그룹 254">
                        <a:extLst>
                          <a:ext uri="{FF2B5EF4-FFF2-40B4-BE49-F238E27FC236}">
                            <a16:creationId xmlns:a16="http://schemas.microsoft.com/office/drawing/2014/main" id="{09CD446B-AF37-489C-B6AD-EC798EE13051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1239488">
                        <a:off x="6013941" y="5159840"/>
                        <a:ext cx="2349423" cy="1277030"/>
                        <a:chOff x="-7096168" y="5138640"/>
                        <a:chExt cx="2349423" cy="1277030"/>
                      </a:xfrm>
                      <a:solidFill>
                        <a:srgbClr val="F0B636"/>
                      </a:solidFill>
                    </p:grpSpPr>
                    <p:sp>
                      <p:nvSpPr>
                        <p:cNvPr id="272" name="타원 271">
                          <a:extLst>
                            <a:ext uri="{FF2B5EF4-FFF2-40B4-BE49-F238E27FC236}">
                              <a16:creationId xmlns:a16="http://schemas.microsoft.com/office/drawing/2014/main" id="{B2CF4DBA-0DFE-4F15-8AC7-21C3DCAB621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91">
                          <a:off x="-6353965" y="6164303"/>
                          <a:ext cx="412218" cy="251367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3" name="타원 272">
                          <a:extLst>
                            <a:ext uri="{FF2B5EF4-FFF2-40B4-BE49-F238E27FC236}">
                              <a16:creationId xmlns:a16="http://schemas.microsoft.com/office/drawing/2014/main" id="{59F08B60-CC29-4007-8AAE-5AC775EBCCA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819255" y="5478959"/>
                          <a:ext cx="266137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4" name="타원 273">
                          <a:extLst>
                            <a:ext uri="{FF2B5EF4-FFF2-40B4-BE49-F238E27FC236}">
                              <a16:creationId xmlns:a16="http://schemas.microsoft.com/office/drawing/2014/main" id="{F0CBB25B-A637-42B0-AE64-C2FB9C13E3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572918">
                          <a:off x="-4961509" y="5659553"/>
                          <a:ext cx="214764" cy="227578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5" name="직사각형 274">
                          <a:extLst>
                            <a:ext uri="{FF2B5EF4-FFF2-40B4-BE49-F238E27FC236}">
                              <a16:creationId xmlns:a16="http://schemas.microsoft.com/office/drawing/2014/main" id="{403EC61C-5D86-451F-829D-3830EB915F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5606930" y="5355913"/>
                          <a:ext cx="251460" cy="1339454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6" name="타원 275">
                          <a:extLst>
                            <a:ext uri="{FF2B5EF4-FFF2-40B4-BE49-F238E27FC236}">
                              <a16:creationId xmlns:a16="http://schemas.microsoft.com/office/drawing/2014/main" id="{E1870200-452F-4A6C-B536-8EC79E02FF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692233" y="5138640"/>
                          <a:ext cx="275593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7" name="직사각형 276">
                          <a:extLst>
                            <a:ext uri="{FF2B5EF4-FFF2-40B4-BE49-F238E27FC236}">
                              <a16:creationId xmlns:a16="http://schemas.microsoft.com/office/drawing/2014/main" id="{6AC615D9-882E-47D3-9FBE-D1428185DB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5328538" y="5131953"/>
                          <a:ext cx="251460" cy="798327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8" name="자유형 170">
                          <a:extLst>
                            <a:ext uri="{FF2B5EF4-FFF2-40B4-BE49-F238E27FC236}">
                              <a16:creationId xmlns:a16="http://schemas.microsoft.com/office/drawing/2014/main" id="{EEA57627-CF89-4D98-B521-C7DD32E7B2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6432363" y="4799536"/>
                          <a:ext cx="251460" cy="1579069"/>
                        </a:xfrm>
                        <a:custGeom>
                          <a:avLst/>
                          <a:gdLst>
                            <a:gd name="connsiteX0" fmla="*/ 0 w 251460"/>
                            <a:gd name="connsiteY0" fmla="*/ 0 h 1579069"/>
                            <a:gd name="connsiteX1" fmla="*/ 251460 w 251460"/>
                            <a:gd name="connsiteY1" fmla="*/ 0 h 1579069"/>
                            <a:gd name="connsiteX2" fmla="*/ 251460 w 251460"/>
                            <a:gd name="connsiteY2" fmla="*/ 1432226 h 1579069"/>
                            <a:gd name="connsiteX3" fmla="*/ 0 w 251460"/>
                            <a:gd name="connsiteY3" fmla="*/ 1579069 h 15790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51460" h="1579069">
                              <a:moveTo>
                                <a:pt x="0" y="0"/>
                              </a:moveTo>
                              <a:lnTo>
                                <a:pt x="251460" y="0"/>
                              </a:lnTo>
                              <a:lnTo>
                                <a:pt x="251460" y="1432226"/>
                              </a:lnTo>
                              <a:lnTo>
                                <a:pt x="0" y="1579069"/>
                              </a:ln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9" name="직사각형 278">
                          <a:extLst>
                            <a:ext uri="{FF2B5EF4-FFF2-40B4-BE49-F238E27FC236}">
                              <a16:creationId xmlns:a16="http://schemas.microsoft.com/office/drawing/2014/main" id="{00067022-EC5B-4B00-84A8-C199FDF041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6654042" y="5636983"/>
                          <a:ext cx="251460" cy="798327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80" name="평행 사변형 279">
                          <a:extLst>
                            <a:ext uri="{FF2B5EF4-FFF2-40B4-BE49-F238E27FC236}">
                              <a16:creationId xmlns:a16="http://schemas.microsoft.com/office/drawing/2014/main" id="{D6EE28CC-B101-4ED9-8206-371A7F423F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077971" flipH="1">
                          <a:off x="-6654885" y="5423132"/>
                          <a:ext cx="1628785" cy="777870"/>
                        </a:xfrm>
                        <a:prstGeom prst="parallelogram">
                          <a:avLst>
                            <a:gd name="adj" fmla="val 53027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grpSp>
                    <p:nvGrpSpPr>
                      <p:cNvPr id="256" name="그룹 255">
                        <a:extLst>
                          <a:ext uri="{FF2B5EF4-FFF2-40B4-BE49-F238E27FC236}">
                            <a16:creationId xmlns:a16="http://schemas.microsoft.com/office/drawing/2014/main" id="{ABC8C98D-6CAA-45EA-A7FE-7104CCC04540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1239488">
                        <a:off x="5912349" y="6076883"/>
                        <a:ext cx="2543283" cy="596643"/>
                        <a:chOff x="2538531" y="4642624"/>
                        <a:chExt cx="2543283" cy="596643"/>
                      </a:xfrm>
                      <a:solidFill>
                        <a:srgbClr val="F0B636"/>
                      </a:solidFill>
                    </p:grpSpPr>
                    <p:sp>
                      <p:nvSpPr>
                        <p:cNvPr id="265" name="한쪽 모서리가 둥근 사각형 155">
                          <a:extLst>
                            <a:ext uri="{FF2B5EF4-FFF2-40B4-BE49-F238E27FC236}">
                              <a16:creationId xmlns:a16="http://schemas.microsoft.com/office/drawing/2014/main" id="{3D4839DF-BFDE-4D86-AF1F-1DCA23A235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300000" flipH="1">
                          <a:off x="3745715" y="5075616"/>
                          <a:ext cx="76933" cy="122388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66" name="양쪽 모서리가 둥근 사각형 156">
                          <a:extLst>
                            <a:ext uri="{FF2B5EF4-FFF2-40B4-BE49-F238E27FC236}">
                              <a16:creationId xmlns:a16="http://schemas.microsoft.com/office/drawing/2014/main" id="{12FABA0B-73B2-4E5C-91A8-7E3F4EBD89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439979">
                          <a:off x="3011617" y="4253865"/>
                          <a:ext cx="133676" cy="1079847"/>
                        </a:xfrm>
                        <a:prstGeom prst="round2SameRect">
                          <a:avLst>
                            <a:gd name="adj1" fmla="val 50000"/>
                            <a:gd name="adj2" fmla="val 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67" name="막힌 원호 266">
                          <a:extLst>
                            <a:ext uri="{FF2B5EF4-FFF2-40B4-BE49-F238E27FC236}">
                              <a16:creationId xmlns:a16="http://schemas.microsoft.com/office/drawing/2014/main" id="{B9C67AA1-0002-48EB-A5B9-66045E4978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3359164" y="4642624"/>
                          <a:ext cx="575718" cy="596643"/>
                        </a:xfrm>
                        <a:prstGeom prst="blockArc">
                          <a:avLst>
                            <a:gd name="adj1" fmla="val 14578245"/>
                            <a:gd name="adj2" fmla="val 18502063"/>
                            <a:gd name="adj3" fmla="val 19998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8" name="달 267">
                          <a:extLst>
                            <a:ext uri="{FF2B5EF4-FFF2-40B4-BE49-F238E27FC236}">
                              <a16:creationId xmlns:a16="http://schemas.microsoft.com/office/drawing/2014/main" id="{F2C51C95-468E-4ADD-95B3-2EE9C28ECE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495468">
                          <a:off x="3569769" y="5031850"/>
                          <a:ext cx="105403" cy="210806"/>
                        </a:xfrm>
                        <a:prstGeom prst="moon">
                          <a:avLst>
                            <a:gd name="adj" fmla="val 71577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69" name="달 268">
                          <a:extLst>
                            <a:ext uri="{FF2B5EF4-FFF2-40B4-BE49-F238E27FC236}">
                              <a16:creationId xmlns:a16="http://schemas.microsoft.com/office/drawing/2014/main" id="{923496B1-B849-4442-AF3F-9EA1EA1E25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5117467">
                          <a:off x="3642946" y="4987543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0" name="달 269">
                          <a:extLst>
                            <a:ext uri="{FF2B5EF4-FFF2-40B4-BE49-F238E27FC236}">
                              <a16:creationId xmlns:a16="http://schemas.microsoft.com/office/drawing/2014/main" id="{48C0DE19-DB68-47F3-90BA-2822CD49DE2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000000">
                          <a:off x="3491179" y="4974341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71" name="한쪽 모서리가 둥근 사각형 161">
                          <a:extLst>
                            <a:ext uri="{FF2B5EF4-FFF2-40B4-BE49-F238E27FC236}">
                              <a16:creationId xmlns:a16="http://schemas.microsoft.com/office/drawing/2014/main" id="{58944881-0948-46C7-96F4-0D2F858ABA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400269" flipH="1">
                          <a:off x="3736325" y="4783987"/>
                          <a:ext cx="1345489" cy="142109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grpSp>
                    <p:nvGrpSpPr>
                      <p:cNvPr id="257" name="그룹 256">
                        <a:extLst>
                          <a:ext uri="{FF2B5EF4-FFF2-40B4-BE49-F238E27FC236}">
                            <a16:creationId xmlns:a16="http://schemas.microsoft.com/office/drawing/2014/main" id="{90D9D28F-9105-4F62-9409-4A8E14C268A7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1239488">
                        <a:off x="5930702" y="6057105"/>
                        <a:ext cx="2454408" cy="596643"/>
                        <a:chOff x="2559097" y="4642624"/>
                        <a:chExt cx="2454408" cy="596643"/>
                      </a:xfrm>
                    </p:grpSpPr>
                    <p:sp>
                      <p:nvSpPr>
                        <p:cNvPr id="258" name="한쪽 모서리가 둥근 사각형 148">
                          <a:extLst>
                            <a:ext uri="{FF2B5EF4-FFF2-40B4-BE49-F238E27FC236}">
                              <a16:creationId xmlns:a16="http://schemas.microsoft.com/office/drawing/2014/main" id="{88F53FAD-91C6-447D-9BAC-22BE44A93B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300000" flipH="1">
                          <a:off x="3745715" y="5075616"/>
                          <a:ext cx="76933" cy="122388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59" name="양쪽 모서리가 둥근 사각형 149">
                          <a:extLst>
                            <a:ext uri="{FF2B5EF4-FFF2-40B4-BE49-F238E27FC236}">
                              <a16:creationId xmlns:a16="http://schemas.microsoft.com/office/drawing/2014/main" id="{4A43904B-3268-4B17-8ABD-43B0F8B710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439979">
                          <a:off x="3031652" y="4283906"/>
                          <a:ext cx="116601" cy="1061712"/>
                        </a:xfrm>
                        <a:prstGeom prst="round2SameRect">
                          <a:avLst>
                            <a:gd name="adj1" fmla="val 50000"/>
                            <a:gd name="adj2" fmla="val 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60" name="막힌 원호 259">
                          <a:extLst>
                            <a:ext uri="{FF2B5EF4-FFF2-40B4-BE49-F238E27FC236}">
                              <a16:creationId xmlns:a16="http://schemas.microsoft.com/office/drawing/2014/main" id="{C9A70BE8-DB66-4293-BBDB-06EF00CDCA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3359164" y="4642624"/>
                          <a:ext cx="575718" cy="596643"/>
                        </a:xfrm>
                        <a:prstGeom prst="blockArc">
                          <a:avLst>
                            <a:gd name="adj1" fmla="val 14578245"/>
                            <a:gd name="adj2" fmla="val 18502063"/>
                            <a:gd name="adj3" fmla="val 19998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61" name="달 260">
                          <a:extLst>
                            <a:ext uri="{FF2B5EF4-FFF2-40B4-BE49-F238E27FC236}">
                              <a16:creationId xmlns:a16="http://schemas.microsoft.com/office/drawing/2014/main" id="{EB6C1315-91CB-454F-B6AC-0BA46C02E0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495468">
                          <a:off x="3569769" y="5031850"/>
                          <a:ext cx="105403" cy="210806"/>
                        </a:xfrm>
                        <a:prstGeom prst="moon">
                          <a:avLst>
                            <a:gd name="adj" fmla="val 71577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62" name="달 261">
                          <a:extLst>
                            <a:ext uri="{FF2B5EF4-FFF2-40B4-BE49-F238E27FC236}">
                              <a16:creationId xmlns:a16="http://schemas.microsoft.com/office/drawing/2014/main" id="{EE0BA724-F5B7-4F47-B40E-A2C5518E6A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5117467">
                          <a:off x="3642946" y="4987543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63" name="달 262">
                          <a:extLst>
                            <a:ext uri="{FF2B5EF4-FFF2-40B4-BE49-F238E27FC236}">
                              <a16:creationId xmlns:a16="http://schemas.microsoft.com/office/drawing/2014/main" id="{68E3B6B5-4746-4ED5-83F7-7CA31C8428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000000">
                          <a:off x="3491179" y="4974341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64" name="한쪽 모서리가 둥근 사각형 154">
                          <a:extLst>
                            <a:ext uri="{FF2B5EF4-FFF2-40B4-BE49-F238E27FC236}">
                              <a16:creationId xmlns:a16="http://schemas.microsoft.com/office/drawing/2014/main" id="{A670B912-51F6-49F7-B575-C88652A1E8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400269" flipH="1">
                          <a:off x="3743309" y="4817812"/>
                          <a:ext cx="1270196" cy="122388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</p:grpSp>
                <p:grpSp>
                  <p:nvGrpSpPr>
                    <p:cNvPr id="216" name="그룹 215">
                      <a:extLst>
                        <a:ext uri="{FF2B5EF4-FFF2-40B4-BE49-F238E27FC236}">
                          <a16:creationId xmlns:a16="http://schemas.microsoft.com/office/drawing/2014/main" id="{DD9D2520-C21B-40B6-A847-75DE94B0299F}"/>
                        </a:ext>
                      </a:extLst>
                    </p:cNvPr>
                    <p:cNvGrpSpPr/>
                    <p:nvPr/>
                  </p:nvGrpSpPr>
                  <p:grpSpPr>
                    <a:xfrm rot="21179909">
                      <a:off x="6369300" y="3799794"/>
                      <a:ext cx="2204660" cy="1321799"/>
                      <a:chOff x="6130963" y="3412386"/>
                      <a:chExt cx="2204660" cy="1321799"/>
                    </a:xfrm>
                  </p:grpSpPr>
                  <p:grpSp>
                    <p:nvGrpSpPr>
                      <p:cNvPr id="217" name="그룹 216">
                        <a:extLst>
                          <a:ext uri="{FF2B5EF4-FFF2-40B4-BE49-F238E27FC236}">
                            <a16:creationId xmlns:a16="http://schemas.microsoft.com/office/drawing/2014/main" id="{69DAB1AD-F898-4B22-AEBC-A5021D111C5A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93476">
                        <a:off x="6241345" y="3412386"/>
                        <a:ext cx="2094278" cy="1321799"/>
                        <a:chOff x="-7177922" y="5163608"/>
                        <a:chExt cx="2431218" cy="1534458"/>
                      </a:xfrm>
                      <a:solidFill>
                        <a:srgbClr val="E2492A"/>
                      </a:solidFill>
                    </p:grpSpPr>
                    <p:sp>
                      <p:nvSpPr>
                        <p:cNvPr id="244" name="타원 243">
                          <a:extLst>
                            <a:ext uri="{FF2B5EF4-FFF2-40B4-BE49-F238E27FC236}">
                              <a16:creationId xmlns:a16="http://schemas.microsoft.com/office/drawing/2014/main" id="{4B5FC1CA-BFED-4DC1-8A49-4DA236648A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701234">
                          <a:off x="-7211570" y="5833815"/>
                          <a:ext cx="318693" cy="251398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5" name="타원 244">
                          <a:extLst>
                            <a:ext uri="{FF2B5EF4-FFF2-40B4-BE49-F238E27FC236}">
                              <a16:creationId xmlns:a16="http://schemas.microsoft.com/office/drawing/2014/main" id="{4FFE94D5-FC6C-44BD-9E77-A1DAE8D41C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6385560" y="6431929"/>
                          <a:ext cx="426721" cy="266137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6" name="타원 245">
                          <a:extLst>
                            <a:ext uri="{FF2B5EF4-FFF2-40B4-BE49-F238E27FC236}">
                              <a16:creationId xmlns:a16="http://schemas.microsoft.com/office/drawing/2014/main" id="{86B7BF33-D93D-455E-98CA-52B46AB51A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012841" y="5680710"/>
                          <a:ext cx="266137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7" name="타원 246">
                          <a:extLst>
                            <a:ext uri="{FF2B5EF4-FFF2-40B4-BE49-F238E27FC236}">
                              <a16:creationId xmlns:a16="http://schemas.microsoft.com/office/drawing/2014/main" id="{1B4318F4-3441-4124-91F1-57DE8EA1F6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175019">
                          <a:off x="-4998670" y="5913431"/>
                          <a:ext cx="219721" cy="25686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8" name="직사각형 247">
                          <a:extLst>
                            <a:ext uri="{FF2B5EF4-FFF2-40B4-BE49-F238E27FC236}">
                              <a16:creationId xmlns:a16="http://schemas.microsoft.com/office/drawing/2014/main" id="{F151904A-A5AD-4FEB-9B93-FD6803EFD7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5637029" y="5646856"/>
                          <a:ext cx="251460" cy="132259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9" name="직사각형 248">
                          <a:extLst>
                            <a:ext uri="{FF2B5EF4-FFF2-40B4-BE49-F238E27FC236}">
                              <a16:creationId xmlns:a16="http://schemas.microsoft.com/office/drawing/2014/main" id="{F016103B-B429-4866-B94A-C9EDB1D571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6776260" y="5779203"/>
                          <a:ext cx="251460" cy="959461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50" name="타원 249">
                          <a:extLst>
                            <a:ext uri="{FF2B5EF4-FFF2-40B4-BE49-F238E27FC236}">
                              <a16:creationId xmlns:a16="http://schemas.microsoft.com/office/drawing/2014/main" id="{8E85ED59-F73C-4966-9664-415F7A0C6F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711506" y="5163608"/>
                          <a:ext cx="275593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51" name="직사각형 250">
                          <a:extLst>
                            <a:ext uri="{FF2B5EF4-FFF2-40B4-BE49-F238E27FC236}">
                              <a16:creationId xmlns:a16="http://schemas.microsoft.com/office/drawing/2014/main" id="{57F174E8-C7E1-4379-8335-FB3B569642A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5347811" y="5156921"/>
                          <a:ext cx="251460" cy="798327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52" name="직사각형 251">
                          <a:extLst>
                            <a:ext uri="{FF2B5EF4-FFF2-40B4-BE49-F238E27FC236}">
                              <a16:creationId xmlns:a16="http://schemas.microsoft.com/office/drawing/2014/main" id="{E82011E9-0313-4612-8480-BD16F56664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6464654" y="4815903"/>
                          <a:ext cx="251460" cy="1607378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53" name="평행 사변형 252">
                          <a:extLst>
                            <a:ext uri="{FF2B5EF4-FFF2-40B4-BE49-F238E27FC236}">
                              <a16:creationId xmlns:a16="http://schemas.microsoft.com/office/drawing/2014/main" id="{FC082F7F-FA75-476D-898F-C0EF7CE835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077971" flipH="1">
                          <a:off x="-6963532" y="5465442"/>
                          <a:ext cx="2004076" cy="957100"/>
                        </a:xfrm>
                        <a:prstGeom prst="parallelogram">
                          <a:avLst>
                            <a:gd name="adj" fmla="val 53027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grpSp>
                    <p:nvGrpSpPr>
                      <p:cNvPr id="218" name="그룹 217">
                        <a:extLst>
                          <a:ext uri="{FF2B5EF4-FFF2-40B4-BE49-F238E27FC236}">
                            <a16:creationId xmlns:a16="http://schemas.microsoft.com/office/drawing/2014/main" id="{31210FB2-56DC-4CBD-A862-E0B49F4F7FC7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93476">
                        <a:off x="6304021" y="3412988"/>
                        <a:ext cx="2023819" cy="1100045"/>
                        <a:chOff x="-7096166" y="5138638"/>
                        <a:chExt cx="2349423" cy="1277026"/>
                      </a:xfrm>
                      <a:solidFill>
                        <a:srgbClr val="E8725A"/>
                      </a:solidFill>
                    </p:grpSpPr>
                    <p:sp>
                      <p:nvSpPr>
                        <p:cNvPr id="235" name="타원 234">
                          <a:extLst>
                            <a:ext uri="{FF2B5EF4-FFF2-40B4-BE49-F238E27FC236}">
                              <a16:creationId xmlns:a16="http://schemas.microsoft.com/office/drawing/2014/main" id="{94D71459-2EAA-41BB-A8DA-29230D0E642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91">
                          <a:off x="-6353963" y="6164298"/>
                          <a:ext cx="412218" cy="251366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6" name="타원 235">
                          <a:extLst>
                            <a:ext uri="{FF2B5EF4-FFF2-40B4-BE49-F238E27FC236}">
                              <a16:creationId xmlns:a16="http://schemas.microsoft.com/office/drawing/2014/main" id="{436564C5-4739-48BB-88CB-4426545784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819254" y="5478955"/>
                          <a:ext cx="266137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7" name="타원 236">
                          <a:extLst>
                            <a:ext uri="{FF2B5EF4-FFF2-40B4-BE49-F238E27FC236}">
                              <a16:creationId xmlns:a16="http://schemas.microsoft.com/office/drawing/2014/main" id="{C96CEAB5-F813-4CB2-8FA8-651CB34314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572918">
                          <a:off x="-4961507" y="5659550"/>
                          <a:ext cx="214764" cy="227578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8" name="직사각형 237">
                          <a:extLst>
                            <a:ext uri="{FF2B5EF4-FFF2-40B4-BE49-F238E27FC236}">
                              <a16:creationId xmlns:a16="http://schemas.microsoft.com/office/drawing/2014/main" id="{AD5F0DEF-4185-4420-967A-DB13499C66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5606929" y="5355909"/>
                          <a:ext cx="251459" cy="1339454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9" name="타원 238">
                          <a:extLst>
                            <a:ext uri="{FF2B5EF4-FFF2-40B4-BE49-F238E27FC236}">
                              <a16:creationId xmlns:a16="http://schemas.microsoft.com/office/drawing/2014/main" id="{18461185-72F9-45A1-9620-14242D5C38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5692231" y="5138638"/>
                          <a:ext cx="275593" cy="294383"/>
                        </a:xfrm>
                        <a:prstGeom prst="ellips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0" name="직사각형 239">
                          <a:extLst>
                            <a:ext uri="{FF2B5EF4-FFF2-40B4-BE49-F238E27FC236}">
                              <a16:creationId xmlns:a16="http://schemas.microsoft.com/office/drawing/2014/main" id="{926BCEF3-71B7-430A-B29C-50B65141A79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5328537" y="5131953"/>
                          <a:ext cx="251459" cy="798327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1" name="자유형 217">
                          <a:extLst>
                            <a:ext uri="{FF2B5EF4-FFF2-40B4-BE49-F238E27FC236}">
                              <a16:creationId xmlns:a16="http://schemas.microsoft.com/office/drawing/2014/main" id="{313F0586-17B4-4F5C-99CF-4A10A6FED4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013755">
                          <a:off x="-6432361" y="4799537"/>
                          <a:ext cx="251459" cy="1579069"/>
                        </a:xfrm>
                        <a:custGeom>
                          <a:avLst/>
                          <a:gdLst>
                            <a:gd name="connsiteX0" fmla="*/ 0 w 251460"/>
                            <a:gd name="connsiteY0" fmla="*/ 0 h 1579069"/>
                            <a:gd name="connsiteX1" fmla="*/ 251460 w 251460"/>
                            <a:gd name="connsiteY1" fmla="*/ 0 h 1579069"/>
                            <a:gd name="connsiteX2" fmla="*/ 251460 w 251460"/>
                            <a:gd name="connsiteY2" fmla="*/ 1432226 h 1579069"/>
                            <a:gd name="connsiteX3" fmla="*/ 0 w 251460"/>
                            <a:gd name="connsiteY3" fmla="*/ 1579069 h 157906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51460" h="1579069">
                              <a:moveTo>
                                <a:pt x="0" y="0"/>
                              </a:moveTo>
                              <a:lnTo>
                                <a:pt x="251460" y="0"/>
                              </a:lnTo>
                              <a:lnTo>
                                <a:pt x="251460" y="1432226"/>
                              </a:lnTo>
                              <a:lnTo>
                                <a:pt x="0" y="1579069"/>
                              </a:ln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2" name="직사각형 241">
                          <a:extLst>
                            <a:ext uri="{FF2B5EF4-FFF2-40B4-BE49-F238E27FC236}">
                              <a16:creationId xmlns:a16="http://schemas.microsoft.com/office/drawing/2014/main" id="{B3F3C075-C701-4785-BF00-6E8C87E93D8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396754" flipH="1">
                          <a:off x="-6654040" y="5636982"/>
                          <a:ext cx="251459" cy="798327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43" name="평행 사변형 242">
                          <a:extLst>
                            <a:ext uri="{FF2B5EF4-FFF2-40B4-BE49-F238E27FC236}">
                              <a16:creationId xmlns:a16="http://schemas.microsoft.com/office/drawing/2014/main" id="{2B090B04-3E76-45EA-97DA-F72AB15D8F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077971" flipH="1">
                          <a:off x="-6654885" y="5423132"/>
                          <a:ext cx="1628784" cy="777870"/>
                        </a:xfrm>
                        <a:prstGeom prst="parallelogram">
                          <a:avLst>
                            <a:gd name="adj" fmla="val 53027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grpSp>
                    <p:nvGrpSpPr>
                      <p:cNvPr id="219" name="그룹 218">
                        <a:extLst>
                          <a:ext uri="{FF2B5EF4-FFF2-40B4-BE49-F238E27FC236}">
                            <a16:creationId xmlns:a16="http://schemas.microsoft.com/office/drawing/2014/main" id="{D7BEEA51-21CB-4A95-A877-9039907F7C45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93476">
                        <a:off x="6130963" y="4188669"/>
                        <a:ext cx="2190809" cy="513955"/>
                        <a:chOff x="2538533" y="4642633"/>
                        <a:chExt cx="2543281" cy="596644"/>
                      </a:xfrm>
                      <a:solidFill>
                        <a:srgbClr val="E8725A"/>
                      </a:solidFill>
                    </p:grpSpPr>
                    <p:sp>
                      <p:nvSpPr>
                        <p:cNvPr id="228" name="한쪽 모서리가 둥근 사각형 204">
                          <a:extLst>
                            <a:ext uri="{FF2B5EF4-FFF2-40B4-BE49-F238E27FC236}">
                              <a16:creationId xmlns:a16="http://schemas.microsoft.com/office/drawing/2014/main" id="{3F839F73-F659-4DA9-BB31-5871A24C18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300000" flipH="1">
                          <a:off x="3745717" y="5075626"/>
                          <a:ext cx="76933" cy="122388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29" name="양쪽 모서리가 둥근 사각형 205">
                          <a:extLst>
                            <a:ext uri="{FF2B5EF4-FFF2-40B4-BE49-F238E27FC236}">
                              <a16:creationId xmlns:a16="http://schemas.microsoft.com/office/drawing/2014/main" id="{6F13D332-325A-4C37-A137-1D7BB35555C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439979">
                          <a:off x="3011619" y="4253874"/>
                          <a:ext cx="133676" cy="1079847"/>
                        </a:xfrm>
                        <a:prstGeom prst="round2SameRect">
                          <a:avLst>
                            <a:gd name="adj1" fmla="val 50000"/>
                            <a:gd name="adj2" fmla="val 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0" name="막힌 원호 229">
                          <a:extLst>
                            <a:ext uri="{FF2B5EF4-FFF2-40B4-BE49-F238E27FC236}">
                              <a16:creationId xmlns:a16="http://schemas.microsoft.com/office/drawing/2014/main" id="{A8A98695-1EF6-41BC-9929-C250B40F6B1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3359165" y="4642633"/>
                          <a:ext cx="575718" cy="596644"/>
                        </a:xfrm>
                        <a:prstGeom prst="blockArc">
                          <a:avLst>
                            <a:gd name="adj1" fmla="val 14578245"/>
                            <a:gd name="adj2" fmla="val 18502063"/>
                            <a:gd name="adj3" fmla="val 19998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31" name="달 230">
                          <a:extLst>
                            <a:ext uri="{FF2B5EF4-FFF2-40B4-BE49-F238E27FC236}">
                              <a16:creationId xmlns:a16="http://schemas.microsoft.com/office/drawing/2014/main" id="{727AE750-E92B-48AA-AC18-7DCF521761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495468">
                          <a:off x="3569770" y="5031859"/>
                          <a:ext cx="105403" cy="210807"/>
                        </a:xfrm>
                        <a:prstGeom prst="moon">
                          <a:avLst>
                            <a:gd name="adj" fmla="val 71577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2" name="달 231">
                          <a:extLst>
                            <a:ext uri="{FF2B5EF4-FFF2-40B4-BE49-F238E27FC236}">
                              <a16:creationId xmlns:a16="http://schemas.microsoft.com/office/drawing/2014/main" id="{5F1BA4F5-BA3F-4F02-A19A-CBD18A5C83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5117467">
                          <a:off x="3642948" y="4987550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3" name="달 232">
                          <a:extLst>
                            <a:ext uri="{FF2B5EF4-FFF2-40B4-BE49-F238E27FC236}">
                              <a16:creationId xmlns:a16="http://schemas.microsoft.com/office/drawing/2014/main" id="{6773F8A9-D02B-4CDD-9450-3497ABEEB9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000000">
                          <a:off x="3491180" y="4974354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34" name="한쪽 모서리가 둥근 사각형 210">
                          <a:extLst>
                            <a:ext uri="{FF2B5EF4-FFF2-40B4-BE49-F238E27FC236}">
                              <a16:creationId xmlns:a16="http://schemas.microsoft.com/office/drawing/2014/main" id="{999C6E69-227A-4A69-B5A9-51A079B594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400269" flipH="1">
                          <a:off x="3736325" y="4783987"/>
                          <a:ext cx="1345489" cy="142109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grpSp>
                    <p:nvGrpSpPr>
                      <p:cNvPr id="220" name="그룹 219">
                        <a:extLst>
                          <a:ext uri="{FF2B5EF4-FFF2-40B4-BE49-F238E27FC236}">
                            <a16:creationId xmlns:a16="http://schemas.microsoft.com/office/drawing/2014/main" id="{378EC439-1C7E-40E8-9AF7-B4DC30CC7575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93476">
                        <a:off x="6150399" y="4167690"/>
                        <a:ext cx="2114254" cy="513955"/>
                        <a:chOff x="2559097" y="4642624"/>
                        <a:chExt cx="2454408" cy="596643"/>
                      </a:xfrm>
                    </p:grpSpPr>
                    <p:sp>
                      <p:nvSpPr>
                        <p:cNvPr id="221" name="한쪽 모서리가 둥근 사각형 197">
                          <a:extLst>
                            <a:ext uri="{FF2B5EF4-FFF2-40B4-BE49-F238E27FC236}">
                              <a16:creationId xmlns:a16="http://schemas.microsoft.com/office/drawing/2014/main" id="{30B3025B-6940-46B3-8E10-7C528EED86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300000" flipH="1">
                          <a:off x="3745715" y="5075616"/>
                          <a:ext cx="76933" cy="122388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22" name="양쪽 모서리가 둥근 사각형 198">
                          <a:extLst>
                            <a:ext uri="{FF2B5EF4-FFF2-40B4-BE49-F238E27FC236}">
                              <a16:creationId xmlns:a16="http://schemas.microsoft.com/office/drawing/2014/main" id="{DB533BEB-B800-4EA0-8547-A700A571BE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439979">
                          <a:off x="3031652" y="4283906"/>
                          <a:ext cx="116601" cy="1061712"/>
                        </a:xfrm>
                        <a:prstGeom prst="round2SameRect">
                          <a:avLst>
                            <a:gd name="adj1" fmla="val 50000"/>
                            <a:gd name="adj2" fmla="val 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23" name="막힌 원호 222">
                          <a:extLst>
                            <a:ext uri="{FF2B5EF4-FFF2-40B4-BE49-F238E27FC236}">
                              <a16:creationId xmlns:a16="http://schemas.microsoft.com/office/drawing/2014/main" id="{728E7C5D-23B1-478B-AF86-BD561A61A0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3359164" y="4642624"/>
                          <a:ext cx="575718" cy="596643"/>
                        </a:xfrm>
                        <a:prstGeom prst="blockArc">
                          <a:avLst>
                            <a:gd name="adj1" fmla="val 14578245"/>
                            <a:gd name="adj2" fmla="val 18502063"/>
                            <a:gd name="adj3" fmla="val 19998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224" name="달 223">
                          <a:extLst>
                            <a:ext uri="{FF2B5EF4-FFF2-40B4-BE49-F238E27FC236}">
                              <a16:creationId xmlns:a16="http://schemas.microsoft.com/office/drawing/2014/main" id="{7EB63793-86C0-494C-9957-59F8157025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495468">
                          <a:off x="3569769" y="5031850"/>
                          <a:ext cx="105403" cy="210806"/>
                        </a:xfrm>
                        <a:prstGeom prst="moon">
                          <a:avLst>
                            <a:gd name="adj" fmla="val 71577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25" name="달 224">
                          <a:extLst>
                            <a:ext uri="{FF2B5EF4-FFF2-40B4-BE49-F238E27FC236}">
                              <a16:creationId xmlns:a16="http://schemas.microsoft.com/office/drawing/2014/main" id="{233AB7D1-4C0F-4588-9D8A-DCA9EF4226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5117467">
                          <a:off x="3642946" y="4987543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26" name="달 225">
                          <a:extLst>
                            <a:ext uri="{FF2B5EF4-FFF2-40B4-BE49-F238E27FC236}">
                              <a16:creationId xmlns:a16="http://schemas.microsoft.com/office/drawing/2014/main" id="{ECEC7409-8C88-4EA0-A5C2-A585AD1C27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000000">
                          <a:off x="3491179" y="4974341"/>
                          <a:ext cx="105403" cy="338181"/>
                        </a:xfrm>
                        <a:prstGeom prst="moon">
                          <a:avLst>
                            <a:gd name="adj" fmla="val 19296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227" name="한쪽 모서리가 둥근 사각형 203">
                          <a:extLst>
                            <a:ext uri="{FF2B5EF4-FFF2-40B4-BE49-F238E27FC236}">
                              <a16:creationId xmlns:a16="http://schemas.microsoft.com/office/drawing/2014/main" id="{ABC33A3C-4F50-4953-8DC9-F0CC174FBE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400269" flipH="1">
                          <a:off x="3743309" y="4817812"/>
                          <a:ext cx="1270196" cy="122388"/>
                        </a:xfrm>
                        <a:prstGeom prst="round1Rect">
                          <a:avLst>
                            <a:gd name="adj" fmla="val 50000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</p:grpSp>
              </p:grpSp>
              <p:grpSp>
                <p:nvGrpSpPr>
                  <p:cNvPr id="30" name="그룹 29">
                    <a:extLst>
                      <a:ext uri="{FF2B5EF4-FFF2-40B4-BE49-F238E27FC236}">
                        <a16:creationId xmlns:a16="http://schemas.microsoft.com/office/drawing/2014/main" id="{63B75DC3-6D13-406B-BFD5-D1DF00A41B05}"/>
                      </a:ext>
                    </a:extLst>
                  </p:cNvPr>
                  <p:cNvGrpSpPr/>
                  <p:nvPr/>
                </p:nvGrpSpPr>
                <p:grpSpPr>
                  <a:xfrm>
                    <a:off x="9116122" y="2733336"/>
                    <a:ext cx="456553" cy="1026539"/>
                    <a:chOff x="7130800" y="2366703"/>
                    <a:chExt cx="846597" cy="2287404"/>
                  </a:xfrm>
                </p:grpSpPr>
                <p:grpSp>
                  <p:nvGrpSpPr>
                    <p:cNvPr id="121" name="그룹 120">
                      <a:extLst>
                        <a:ext uri="{FF2B5EF4-FFF2-40B4-BE49-F238E27FC236}">
                          <a16:creationId xmlns:a16="http://schemas.microsoft.com/office/drawing/2014/main" id="{81E11B1D-23E1-46BE-9514-DB2BBF53CCC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30800" y="2366703"/>
                      <a:ext cx="846597" cy="2287404"/>
                      <a:chOff x="7130800" y="2366703"/>
                      <a:chExt cx="846597" cy="2287404"/>
                    </a:xfrm>
                  </p:grpSpPr>
                  <p:sp>
                    <p:nvSpPr>
                      <p:cNvPr id="125" name="타원 124">
                        <a:extLst>
                          <a:ext uri="{FF2B5EF4-FFF2-40B4-BE49-F238E27FC236}">
                            <a16:creationId xmlns:a16="http://schemas.microsoft.com/office/drawing/2014/main" id="{7402EDBB-35A4-49BF-939D-9E50DBFCB6A4}"/>
                          </a:ext>
                        </a:extLst>
                      </p:cNvPr>
                      <p:cNvSpPr/>
                      <p:nvPr/>
                    </p:nvSpPr>
                    <p:spPr>
                      <a:xfrm rot="21096443">
                        <a:off x="7225324" y="4258945"/>
                        <a:ext cx="711103" cy="395162"/>
                      </a:xfrm>
                      <a:prstGeom prst="ellipse">
                        <a:avLst/>
                      </a:prstGeom>
                      <a:solidFill>
                        <a:srgbClr val="E55E42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grpSp>
                    <p:nvGrpSpPr>
                      <p:cNvPr id="126" name="그룹 125">
                        <a:extLst>
                          <a:ext uri="{FF2B5EF4-FFF2-40B4-BE49-F238E27FC236}">
                            <a16:creationId xmlns:a16="http://schemas.microsoft.com/office/drawing/2014/main" id="{BC0B224B-FE87-456E-B625-DE6B3EC5ED5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130800" y="2366703"/>
                        <a:ext cx="846597" cy="2109443"/>
                        <a:chOff x="-7349960" y="-8632058"/>
                        <a:chExt cx="846597" cy="2109443"/>
                      </a:xfrm>
                    </p:grpSpPr>
                    <p:grpSp>
                      <p:nvGrpSpPr>
                        <p:cNvPr id="127" name="그룹 126">
                          <a:extLst>
                            <a:ext uri="{FF2B5EF4-FFF2-40B4-BE49-F238E27FC236}">
                              <a16:creationId xmlns:a16="http://schemas.microsoft.com/office/drawing/2014/main" id="{10C10476-26BE-4671-ADBB-78ECA4DA82B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7349960" y="-8273734"/>
                          <a:ext cx="846597" cy="935914"/>
                          <a:chOff x="-7349960" y="-8273734"/>
                          <a:chExt cx="846597" cy="935914"/>
                        </a:xfrm>
                      </p:grpSpPr>
                      <p:grpSp>
                        <p:nvGrpSpPr>
                          <p:cNvPr id="185" name="그룹 184">
                            <a:extLst>
                              <a:ext uri="{FF2B5EF4-FFF2-40B4-BE49-F238E27FC236}">
                                <a16:creationId xmlns:a16="http://schemas.microsoft.com/office/drawing/2014/main" id="{09A3F29A-6BBE-4B4E-8906-4211F57EA9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6659751" y="-7567447"/>
                            <a:ext cx="152173" cy="229627"/>
                            <a:chOff x="-8195134" y="-7852347"/>
                            <a:chExt cx="344733" cy="520197"/>
                          </a:xfrm>
                        </p:grpSpPr>
                        <p:sp>
                          <p:nvSpPr>
                            <p:cNvPr id="211" name="직사각형 210">
                              <a:extLst>
                                <a:ext uri="{FF2B5EF4-FFF2-40B4-BE49-F238E27FC236}">
                                  <a16:creationId xmlns:a16="http://schemas.microsoft.com/office/drawing/2014/main" id="{9FC3600D-4B67-45FC-922D-48990B1E695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8048266" y="-7852347"/>
                              <a:ext cx="197862" cy="94748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grpSp>
                          <p:nvGrpSpPr>
                            <p:cNvPr id="212" name="그룹 211">
                              <a:extLst>
                                <a:ext uri="{FF2B5EF4-FFF2-40B4-BE49-F238E27FC236}">
                                  <a16:creationId xmlns:a16="http://schemas.microsoft.com/office/drawing/2014/main" id="{BD13886C-BA20-45B3-8755-5CCD873F966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8195134" y="-7757600"/>
                              <a:ext cx="344733" cy="425450"/>
                              <a:chOff x="-8195134" y="-7757600"/>
                              <a:chExt cx="344733" cy="425450"/>
                            </a:xfrm>
                            <a:solidFill>
                              <a:srgbClr val="FBCE93"/>
                            </a:solidFill>
                          </p:grpSpPr>
                          <p:sp>
                            <p:nvSpPr>
                              <p:cNvPr id="213" name="양쪽 모서리가 둥근 사각형 28">
                                <a:extLst>
                                  <a:ext uri="{FF2B5EF4-FFF2-40B4-BE49-F238E27FC236}">
                                    <a16:creationId xmlns:a16="http://schemas.microsoft.com/office/drawing/2014/main" id="{BAFBE740-3576-4FE8-AC14-F786EEB11E4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0800000">
                                <a:off x="-8053931" y="-7757600"/>
                                <a:ext cx="203530" cy="425450"/>
                              </a:xfrm>
                              <a:prstGeom prst="round2SameRect">
                                <a:avLst>
                                  <a:gd name="adj1" fmla="val 43630"/>
                                  <a:gd name="adj2" fmla="val 0"/>
                                </a:avLst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214" name="양쪽 모서리가 둥근 사각형 329">
                                <a:extLst>
                                  <a:ext uri="{FF2B5EF4-FFF2-40B4-BE49-F238E27FC236}">
                                    <a16:creationId xmlns:a16="http://schemas.microsoft.com/office/drawing/2014/main" id="{069A0E74-D738-4C77-9C7E-6D58B863AA3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4400000">
                                <a:off x="-8146244" y="-7768265"/>
                                <a:ext cx="75311" cy="173092"/>
                              </a:xfrm>
                              <a:prstGeom prst="round2SameRect">
                                <a:avLst>
                                  <a:gd name="adj1" fmla="val 43630"/>
                                  <a:gd name="adj2" fmla="val 0"/>
                                </a:avLst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186" name="타원 185">
                            <a:extLst>
                              <a:ext uri="{FF2B5EF4-FFF2-40B4-BE49-F238E27FC236}">
                                <a16:creationId xmlns:a16="http://schemas.microsoft.com/office/drawing/2014/main" id="{932CBB8F-6485-459D-88D7-EFD13E7859C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7027664" y="-8158481"/>
                            <a:ext cx="393314" cy="105955"/>
                          </a:xfrm>
                          <a:prstGeom prst="ellipse">
                            <a:avLst/>
                          </a:pr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87" name="직사각형 186">
                            <a:extLst>
                              <a:ext uri="{FF2B5EF4-FFF2-40B4-BE49-F238E27FC236}">
                                <a16:creationId xmlns:a16="http://schemas.microsoft.com/office/drawing/2014/main" id="{031465B3-44D5-4CB3-869B-D22A58BCC5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985292" y="-8076785"/>
                            <a:ext cx="324592" cy="501194"/>
                          </a:xfrm>
                          <a:prstGeom prst="rect">
                            <a:avLst/>
                          </a:pr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88" name="직사각형 187">
                            <a:extLst>
                              <a:ext uri="{FF2B5EF4-FFF2-40B4-BE49-F238E27FC236}">
                                <a16:creationId xmlns:a16="http://schemas.microsoft.com/office/drawing/2014/main" id="{437BD0EF-5585-4D0E-BACF-54791EF76D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0441275">
                            <a:off x="-6639421" y="-8035458"/>
                            <a:ext cx="96028" cy="154587"/>
                          </a:xfrm>
                          <a:prstGeom prst="rect">
                            <a:avLst/>
                          </a:pr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89" name="직사각형 188">
                            <a:extLst>
                              <a:ext uri="{FF2B5EF4-FFF2-40B4-BE49-F238E27FC236}">
                                <a16:creationId xmlns:a16="http://schemas.microsoft.com/office/drawing/2014/main" id="{55ED9BBA-FC5C-4A19-B783-095C9156B95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599391" y="-7772973"/>
                            <a:ext cx="96028" cy="215871"/>
                          </a:xfrm>
                          <a:prstGeom prst="rect">
                            <a:avLst/>
                          </a:pr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90" name="타원 189">
                            <a:extLst>
                              <a:ext uri="{FF2B5EF4-FFF2-40B4-BE49-F238E27FC236}">
                                <a16:creationId xmlns:a16="http://schemas.microsoft.com/office/drawing/2014/main" id="{97EA5B1C-9871-4062-A718-8854288686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791312">
                            <a:off x="-6696957" y="-8098653"/>
                            <a:ext cx="147772" cy="65543"/>
                          </a:xfrm>
                          <a:prstGeom prst="ellipse">
                            <a:avLst/>
                          </a:pr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91" name="자유형 25">
                            <a:extLst>
                              <a:ext uri="{FF2B5EF4-FFF2-40B4-BE49-F238E27FC236}">
                                <a16:creationId xmlns:a16="http://schemas.microsoft.com/office/drawing/2014/main" id="{261599C1-447D-4BDA-8BF8-1DC86409DF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9751426">
                            <a:off x="-6785156" y="-8076557"/>
                            <a:ext cx="150530" cy="230917"/>
                          </a:xfrm>
                          <a:custGeom>
                            <a:avLst/>
                            <a:gdLst>
                              <a:gd name="connsiteX0" fmla="*/ 149610 w 431711"/>
                              <a:gd name="connsiteY0" fmla="*/ 523118 h 523118"/>
                              <a:gd name="connsiteX1" fmla="*/ 218190 w 431711"/>
                              <a:gd name="connsiteY1" fmla="*/ 366908 h 523118"/>
                              <a:gd name="connsiteX2" fmla="*/ 355350 w 431711"/>
                              <a:gd name="connsiteY2" fmla="*/ 313568 h 523118"/>
                              <a:gd name="connsiteX3" fmla="*/ 389640 w 431711"/>
                              <a:gd name="connsiteY3" fmla="*/ 328808 h 523118"/>
                              <a:gd name="connsiteX4" fmla="*/ 427740 w 431711"/>
                              <a:gd name="connsiteY4" fmla="*/ 168788 h 523118"/>
                              <a:gd name="connsiteX5" fmla="*/ 286770 w 431711"/>
                              <a:gd name="connsiteY5" fmla="*/ 4958 h 523118"/>
                              <a:gd name="connsiteX6" fmla="*/ 65790 w 431711"/>
                              <a:gd name="connsiteY6" fmla="*/ 54488 h 523118"/>
                              <a:gd name="connsiteX7" fmla="*/ 1020 w 431711"/>
                              <a:gd name="connsiteY7" fmla="*/ 176408 h 523118"/>
                              <a:gd name="connsiteX8" fmla="*/ 103890 w 431711"/>
                              <a:gd name="connsiteY8" fmla="*/ 332618 h 523118"/>
                              <a:gd name="connsiteX9" fmla="*/ 191520 w 431711"/>
                              <a:gd name="connsiteY9" fmla="*/ 389768 h 5231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431711" h="523118">
                                <a:moveTo>
                                  <a:pt x="149610" y="523118"/>
                                </a:moveTo>
                                <a:cubicBezTo>
                                  <a:pt x="166755" y="462475"/>
                                  <a:pt x="183900" y="401833"/>
                                  <a:pt x="218190" y="366908"/>
                                </a:cubicBezTo>
                                <a:cubicBezTo>
                                  <a:pt x="252480" y="331983"/>
                                  <a:pt x="326775" y="319918"/>
                                  <a:pt x="355350" y="313568"/>
                                </a:cubicBezTo>
                                <a:cubicBezTo>
                                  <a:pt x="383925" y="307218"/>
                                  <a:pt x="377575" y="352938"/>
                                  <a:pt x="389640" y="328808"/>
                                </a:cubicBezTo>
                                <a:cubicBezTo>
                                  <a:pt x="401705" y="304678"/>
                                  <a:pt x="444885" y="222763"/>
                                  <a:pt x="427740" y="168788"/>
                                </a:cubicBezTo>
                                <a:cubicBezTo>
                                  <a:pt x="410595" y="114813"/>
                                  <a:pt x="347095" y="24008"/>
                                  <a:pt x="286770" y="4958"/>
                                </a:cubicBezTo>
                                <a:cubicBezTo>
                                  <a:pt x="226445" y="-14092"/>
                                  <a:pt x="113415" y="25913"/>
                                  <a:pt x="65790" y="54488"/>
                                </a:cubicBezTo>
                                <a:cubicBezTo>
                                  <a:pt x="18165" y="83063"/>
                                  <a:pt x="-5330" y="130053"/>
                                  <a:pt x="1020" y="176408"/>
                                </a:cubicBezTo>
                                <a:cubicBezTo>
                                  <a:pt x="7370" y="222763"/>
                                  <a:pt x="72140" y="297058"/>
                                  <a:pt x="103890" y="332618"/>
                                </a:cubicBezTo>
                                <a:cubicBezTo>
                                  <a:pt x="135640" y="368178"/>
                                  <a:pt x="163580" y="378973"/>
                                  <a:pt x="191520" y="389768"/>
                                </a:cubicBezTo>
                              </a:path>
                            </a:pathLst>
                          </a:cu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92" name="자유형 26">
                            <a:extLst>
                              <a:ext uri="{FF2B5EF4-FFF2-40B4-BE49-F238E27FC236}">
                                <a16:creationId xmlns:a16="http://schemas.microsoft.com/office/drawing/2014/main" id="{35874A19-3FE7-4179-8FBF-270E9563A93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618963" y="-7956362"/>
                            <a:ext cx="115600" cy="224207"/>
                          </a:xfrm>
                          <a:custGeom>
                            <a:avLst/>
                            <a:gdLst>
                              <a:gd name="connsiteX0" fmla="*/ 272 w 261881"/>
                              <a:gd name="connsiteY0" fmla="*/ 123730 h 507917"/>
                              <a:gd name="connsiteX1" fmla="*/ 30752 w 261881"/>
                              <a:gd name="connsiteY1" fmla="*/ 226600 h 507917"/>
                              <a:gd name="connsiteX2" fmla="*/ 49802 w 261881"/>
                              <a:gd name="connsiteY2" fmla="*/ 478060 h 507917"/>
                              <a:gd name="connsiteX3" fmla="*/ 84092 w 261881"/>
                              <a:gd name="connsiteY3" fmla="*/ 497110 h 507917"/>
                              <a:gd name="connsiteX4" fmla="*/ 186962 w 261881"/>
                              <a:gd name="connsiteY4" fmla="*/ 504730 h 507917"/>
                              <a:gd name="connsiteX5" fmla="*/ 259352 w 261881"/>
                              <a:gd name="connsiteY5" fmla="*/ 443770 h 507917"/>
                              <a:gd name="connsiteX6" fmla="*/ 240302 w 261881"/>
                              <a:gd name="connsiteY6" fmla="*/ 192310 h 507917"/>
                              <a:gd name="connsiteX7" fmla="*/ 190772 w 261881"/>
                              <a:gd name="connsiteY7" fmla="*/ 39910 h 507917"/>
                              <a:gd name="connsiteX8" fmla="*/ 95522 w 261881"/>
                              <a:gd name="connsiteY8" fmla="*/ 1810 h 507917"/>
                              <a:gd name="connsiteX9" fmla="*/ 49802 w 261881"/>
                              <a:gd name="connsiteY9" fmla="*/ 81820 h 507917"/>
                              <a:gd name="connsiteX10" fmla="*/ 272 w 261881"/>
                              <a:gd name="connsiteY10" fmla="*/ 123730 h 50791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261881" h="507917">
                                <a:moveTo>
                                  <a:pt x="272" y="123730"/>
                                </a:moveTo>
                                <a:cubicBezTo>
                                  <a:pt x="-2903" y="147860"/>
                                  <a:pt x="22497" y="167545"/>
                                  <a:pt x="30752" y="226600"/>
                                </a:cubicBezTo>
                                <a:cubicBezTo>
                                  <a:pt x="39007" y="285655"/>
                                  <a:pt x="40912" y="432975"/>
                                  <a:pt x="49802" y="478060"/>
                                </a:cubicBezTo>
                                <a:cubicBezTo>
                                  <a:pt x="58692" y="523145"/>
                                  <a:pt x="61232" y="492665"/>
                                  <a:pt x="84092" y="497110"/>
                                </a:cubicBezTo>
                                <a:cubicBezTo>
                                  <a:pt x="106952" y="501555"/>
                                  <a:pt x="157752" y="513620"/>
                                  <a:pt x="186962" y="504730"/>
                                </a:cubicBezTo>
                                <a:cubicBezTo>
                                  <a:pt x="216172" y="495840"/>
                                  <a:pt x="250462" y="495840"/>
                                  <a:pt x="259352" y="443770"/>
                                </a:cubicBezTo>
                                <a:cubicBezTo>
                                  <a:pt x="268242" y="391700"/>
                                  <a:pt x="251732" y="259620"/>
                                  <a:pt x="240302" y="192310"/>
                                </a:cubicBezTo>
                                <a:cubicBezTo>
                                  <a:pt x="228872" y="125000"/>
                                  <a:pt x="214902" y="71660"/>
                                  <a:pt x="190772" y="39910"/>
                                </a:cubicBezTo>
                                <a:cubicBezTo>
                                  <a:pt x="166642" y="8160"/>
                                  <a:pt x="119017" y="-5175"/>
                                  <a:pt x="95522" y="1810"/>
                                </a:cubicBezTo>
                                <a:cubicBezTo>
                                  <a:pt x="72027" y="8795"/>
                                  <a:pt x="64407" y="63405"/>
                                  <a:pt x="49802" y="81820"/>
                                </a:cubicBezTo>
                                <a:cubicBezTo>
                                  <a:pt x="35197" y="100235"/>
                                  <a:pt x="3447" y="99600"/>
                                  <a:pt x="272" y="12373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grpSp>
                        <p:nvGrpSpPr>
                          <p:cNvPr id="193" name="그룹 192">
                            <a:extLst>
                              <a:ext uri="{FF2B5EF4-FFF2-40B4-BE49-F238E27FC236}">
                                <a16:creationId xmlns:a16="http://schemas.microsoft.com/office/drawing/2014/main" id="{4D86D15A-B2D3-4455-B813-9842FE7D0F5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 rot="21180873">
                            <a:off x="-7349960" y="-8273734"/>
                            <a:ext cx="435325" cy="510689"/>
                            <a:chOff x="-7365312" y="-8280121"/>
                            <a:chExt cx="435325" cy="510686"/>
                          </a:xfrm>
                        </p:grpSpPr>
                        <p:grpSp>
                          <p:nvGrpSpPr>
                            <p:cNvPr id="195" name="그룹 194">
                              <a:extLst>
                                <a:ext uri="{FF2B5EF4-FFF2-40B4-BE49-F238E27FC236}">
                                  <a16:creationId xmlns:a16="http://schemas.microsoft.com/office/drawing/2014/main" id="{D7CA7596-DEB5-43DD-9A7D-75C772778D0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7365312" y="-8280121"/>
                              <a:ext cx="152172" cy="198059"/>
                              <a:chOff x="-9844876" y="-9505576"/>
                              <a:chExt cx="344730" cy="448683"/>
                            </a:xfrm>
                          </p:grpSpPr>
                          <p:grpSp>
                            <p:nvGrpSpPr>
                              <p:cNvPr id="204" name="그룹 203">
                                <a:extLst>
                                  <a:ext uri="{FF2B5EF4-FFF2-40B4-BE49-F238E27FC236}">
                                    <a16:creationId xmlns:a16="http://schemas.microsoft.com/office/drawing/2014/main" id="{3C5E46A2-2027-458E-B6CB-DB55E9B8151B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 rot="9993201">
                                <a:off x="-9844876" y="-9505576"/>
                                <a:ext cx="344730" cy="448683"/>
                                <a:chOff x="-8130717" y="-7649977"/>
                                <a:chExt cx="344730" cy="448683"/>
                              </a:xfrm>
                            </p:grpSpPr>
                            <p:sp>
                              <p:nvSpPr>
                                <p:cNvPr id="206" name="직사각형 205">
                                  <a:extLst>
                                    <a:ext uri="{FF2B5EF4-FFF2-40B4-BE49-F238E27FC236}">
                                      <a16:creationId xmlns:a16="http://schemas.microsoft.com/office/drawing/2014/main" id="{9CC5F110-CDC3-4CAF-A6BE-D8383211624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-7983848" y="-7649977"/>
                                  <a:ext cx="197861" cy="94747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bg1"/>
                                </a:solidFill>
                                <a:ln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rtlCol="0" anchor="ctr"/>
                                <a:lstStyle/>
                                <a:p>
                                  <a:pPr algn="ctr"/>
                                  <a:endParaRPr lang="ko-KR" altLang="en-US"/>
                                </a:p>
                              </p:txBody>
                            </p:sp>
                            <p:grpSp>
                              <p:nvGrpSpPr>
                                <p:cNvPr id="207" name="그룹 206">
                                  <a:extLst>
                                    <a:ext uri="{FF2B5EF4-FFF2-40B4-BE49-F238E27FC236}">
                                      <a16:creationId xmlns:a16="http://schemas.microsoft.com/office/drawing/2014/main" id="{6927BD51-026B-4F20-B4C0-7A2FBA14E195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-8130717" y="-7555230"/>
                                  <a:ext cx="344728" cy="353936"/>
                                  <a:chOff x="-8130717" y="-7555230"/>
                                  <a:chExt cx="344728" cy="353936"/>
                                </a:xfrm>
                                <a:solidFill>
                                  <a:srgbClr val="FBCE93"/>
                                </a:solidFill>
                              </p:grpSpPr>
                              <p:sp>
                                <p:nvSpPr>
                                  <p:cNvPr id="208" name="양쪽 모서리가 둥근 사각형 340">
                                    <a:extLst>
                                      <a:ext uri="{FF2B5EF4-FFF2-40B4-BE49-F238E27FC236}">
                                        <a16:creationId xmlns:a16="http://schemas.microsoft.com/office/drawing/2014/main" id="{15BB2544-D657-4BC5-865A-827393AA87D0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0800000">
                                    <a:off x="-7989520" y="-7555230"/>
                                    <a:ext cx="203531" cy="186900"/>
                                  </a:xfrm>
                                  <a:prstGeom prst="round2SameRect">
                                    <a:avLst>
                                      <a:gd name="adj1" fmla="val 43630"/>
                                      <a:gd name="adj2" fmla="val 0"/>
                                    </a:avLst>
                                  </a:prstGeom>
                                  <a:grpFill/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ko-KR" altLang="en-US"/>
                                  </a:p>
                                </p:txBody>
                              </p:sp>
                              <p:sp>
                                <p:nvSpPr>
                                  <p:cNvPr id="209" name="양쪽 모서리가 둥근 사각형 341">
                                    <a:extLst>
                                      <a:ext uri="{FF2B5EF4-FFF2-40B4-BE49-F238E27FC236}">
                                        <a16:creationId xmlns:a16="http://schemas.microsoft.com/office/drawing/2014/main" id="{71119292-4A84-4F38-B462-2C310EFC8A8E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4400000">
                                    <a:off x="-8081827" y="-7565894"/>
                                    <a:ext cx="75312" cy="173092"/>
                                  </a:xfrm>
                                  <a:prstGeom prst="round2SameRect">
                                    <a:avLst>
                                      <a:gd name="adj1" fmla="val 43630"/>
                                      <a:gd name="adj2" fmla="val 0"/>
                                    </a:avLst>
                                  </a:prstGeom>
                                  <a:grpFill/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ko-KR" altLang="en-US"/>
                                  </a:p>
                                </p:txBody>
                              </p:sp>
                              <p:sp>
                                <p:nvSpPr>
                                  <p:cNvPr id="210" name="양쪽 모서리가 둥근 사각형 342">
                                    <a:extLst>
                                      <a:ext uri="{FF2B5EF4-FFF2-40B4-BE49-F238E27FC236}">
                                        <a16:creationId xmlns:a16="http://schemas.microsoft.com/office/drawing/2014/main" id="{D9858346-E6D4-4815-8AFD-BBB57833CE14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 rot="11779444">
                                    <a:off x="-8024562" y="-7483397"/>
                                    <a:ext cx="63947" cy="282103"/>
                                  </a:xfrm>
                                  <a:prstGeom prst="round2SameRect">
                                    <a:avLst>
                                      <a:gd name="adj1" fmla="val 43630"/>
                                      <a:gd name="adj2" fmla="val 0"/>
                                    </a:avLst>
                                  </a:prstGeom>
                                  <a:grpFill/>
                                  <a:ln>
                                    <a:noFill/>
                                  </a:ln>
                                </p:spPr>
                                <p:style>
                                  <a:lnRef idx="2">
                                    <a:schemeClr val="accent1">
                                      <a:shade val="50000"/>
                                    </a:schemeClr>
                                  </a:lnRef>
                                  <a:fillRef idx="1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lt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endParaRPr lang="ko-KR" altLang="en-US"/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205" name="자유형 343">
                                <a:extLst>
                                  <a:ext uri="{FF2B5EF4-FFF2-40B4-BE49-F238E27FC236}">
                                    <a16:creationId xmlns:a16="http://schemas.microsoft.com/office/drawing/2014/main" id="{0D42C5C7-4EA9-4C82-95BC-C11D5444C43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8469766">
                                <a:off x="-9740305" y="-9294625"/>
                                <a:ext cx="147859" cy="92623"/>
                              </a:xfrm>
                              <a:custGeom>
                                <a:avLst/>
                                <a:gdLst>
                                  <a:gd name="connsiteX0" fmla="*/ 272 w 261881"/>
                                  <a:gd name="connsiteY0" fmla="*/ 123730 h 507917"/>
                                  <a:gd name="connsiteX1" fmla="*/ 30752 w 261881"/>
                                  <a:gd name="connsiteY1" fmla="*/ 226600 h 507917"/>
                                  <a:gd name="connsiteX2" fmla="*/ 49802 w 261881"/>
                                  <a:gd name="connsiteY2" fmla="*/ 478060 h 507917"/>
                                  <a:gd name="connsiteX3" fmla="*/ 84092 w 261881"/>
                                  <a:gd name="connsiteY3" fmla="*/ 497110 h 507917"/>
                                  <a:gd name="connsiteX4" fmla="*/ 186962 w 261881"/>
                                  <a:gd name="connsiteY4" fmla="*/ 504730 h 507917"/>
                                  <a:gd name="connsiteX5" fmla="*/ 259352 w 261881"/>
                                  <a:gd name="connsiteY5" fmla="*/ 443770 h 507917"/>
                                  <a:gd name="connsiteX6" fmla="*/ 240302 w 261881"/>
                                  <a:gd name="connsiteY6" fmla="*/ 192310 h 507917"/>
                                  <a:gd name="connsiteX7" fmla="*/ 190772 w 261881"/>
                                  <a:gd name="connsiteY7" fmla="*/ 39910 h 507917"/>
                                  <a:gd name="connsiteX8" fmla="*/ 95522 w 261881"/>
                                  <a:gd name="connsiteY8" fmla="*/ 1810 h 507917"/>
                                  <a:gd name="connsiteX9" fmla="*/ 49802 w 261881"/>
                                  <a:gd name="connsiteY9" fmla="*/ 81820 h 507917"/>
                                  <a:gd name="connsiteX10" fmla="*/ 272 w 261881"/>
                                  <a:gd name="connsiteY10" fmla="*/ 123730 h 5079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</a:cxnLst>
                                <a:rect l="l" t="t" r="r" b="b"/>
                                <a:pathLst>
                                  <a:path w="261881" h="507917">
                                    <a:moveTo>
                                      <a:pt x="272" y="123730"/>
                                    </a:moveTo>
                                    <a:cubicBezTo>
                                      <a:pt x="-2903" y="147860"/>
                                      <a:pt x="22497" y="167545"/>
                                      <a:pt x="30752" y="226600"/>
                                    </a:cubicBezTo>
                                    <a:cubicBezTo>
                                      <a:pt x="39007" y="285655"/>
                                      <a:pt x="40912" y="432975"/>
                                      <a:pt x="49802" y="478060"/>
                                    </a:cubicBezTo>
                                    <a:cubicBezTo>
                                      <a:pt x="58692" y="523145"/>
                                      <a:pt x="61232" y="492665"/>
                                      <a:pt x="84092" y="497110"/>
                                    </a:cubicBezTo>
                                    <a:cubicBezTo>
                                      <a:pt x="106952" y="501555"/>
                                      <a:pt x="157752" y="513620"/>
                                      <a:pt x="186962" y="504730"/>
                                    </a:cubicBezTo>
                                    <a:cubicBezTo>
                                      <a:pt x="216172" y="495840"/>
                                      <a:pt x="250462" y="495840"/>
                                      <a:pt x="259352" y="443770"/>
                                    </a:cubicBezTo>
                                    <a:cubicBezTo>
                                      <a:pt x="268242" y="391700"/>
                                      <a:pt x="251732" y="259620"/>
                                      <a:pt x="240302" y="192310"/>
                                    </a:cubicBezTo>
                                    <a:cubicBezTo>
                                      <a:pt x="228872" y="125000"/>
                                      <a:pt x="214902" y="71660"/>
                                      <a:pt x="190772" y="39910"/>
                                    </a:cubicBezTo>
                                    <a:cubicBezTo>
                                      <a:pt x="166642" y="8160"/>
                                      <a:pt x="119017" y="-5175"/>
                                      <a:pt x="95522" y="1810"/>
                                    </a:cubicBezTo>
                                    <a:cubicBezTo>
                                      <a:pt x="72027" y="8795"/>
                                      <a:pt x="64407" y="63405"/>
                                      <a:pt x="49802" y="81820"/>
                                    </a:cubicBezTo>
                                    <a:cubicBezTo>
                                      <a:pt x="35197" y="100235"/>
                                      <a:pt x="3447" y="99600"/>
                                      <a:pt x="272" y="123730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BCE93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</p:grpSp>
                        <p:sp>
                          <p:nvSpPr>
                            <p:cNvPr id="196" name="직사각형 195">
                              <a:extLst>
                                <a:ext uri="{FF2B5EF4-FFF2-40B4-BE49-F238E27FC236}">
                                  <a16:creationId xmlns:a16="http://schemas.microsoft.com/office/drawing/2014/main" id="{0C7F8DC2-C817-440E-B8C4-CEE4E3B908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452248">
                              <a:off x="-7169378" y="-8022105"/>
                              <a:ext cx="96028" cy="215871"/>
                            </a:xfrm>
                            <a:prstGeom prst="rect">
                              <a:avLst/>
                            </a:prstGeom>
                            <a:solidFill>
                              <a:srgbClr val="F1A899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97" name="자유형 323">
                              <a:extLst>
                                <a:ext uri="{FF2B5EF4-FFF2-40B4-BE49-F238E27FC236}">
                                  <a16:creationId xmlns:a16="http://schemas.microsoft.com/office/drawing/2014/main" id="{7011FDE0-BD90-4E94-991B-6175168EC8F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045018" y="-8062357"/>
                              <a:ext cx="84675" cy="177776"/>
                            </a:xfrm>
                            <a:custGeom>
                              <a:avLst/>
                              <a:gdLst>
                                <a:gd name="connsiteX0" fmla="*/ 149610 w 431711"/>
                                <a:gd name="connsiteY0" fmla="*/ 523118 h 523118"/>
                                <a:gd name="connsiteX1" fmla="*/ 218190 w 431711"/>
                                <a:gd name="connsiteY1" fmla="*/ 366908 h 523118"/>
                                <a:gd name="connsiteX2" fmla="*/ 355350 w 431711"/>
                                <a:gd name="connsiteY2" fmla="*/ 313568 h 523118"/>
                                <a:gd name="connsiteX3" fmla="*/ 389640 w 431711"/>
                                <a:gd name="connsiteY3" fmla="*/ 328808 h 523118"/>
                                <a:gd name="connsiteX4" fmla="*/ 427740 w 431711"/>
                                <a:gd name="connsiteY4" fmla="*/ 168788 h 523118"/>
                                <a:gd name="connsiteX5" fmla="*/ 286770 w 431711"/>
                                <a:gd name="connsiteY5" fmla="*/ 4958 h 523118"/>
                                <a:gd name="connsiteX6" fmla="*/ 65790 w 431711"/>
                                <a:gd name="connsiteY6" fmla="*/ 54488 h 523118"/>
                                <a:gd name="connsiteX7" fmla="*/ 1020 w 431711"/>
                                <a:gd name="connsiteY7" fmla="*/ 176408 h 523118"/>
                                <a:gd name="connsiteX8" fmla="*/ 103890 w 431711"/>
                                <a:gd name="connsiteY8" fmla="*/ 332618 h 523118"/>
                                <a:gd name="connsiteX9" fmla="*/ 191520 w 431711"/>
                                <a:gd name="connsiteY9" fmla="*/ 389768 h 52311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</a:cxnLst>
                              <a:rect l="l" t="t" r="r" b="b"/>
                              <a:pathLst>
                                <a:path w="431711" h="523118">
                                  <a:moveTo>
                                    <a:pt x="149610" y="523118"/>
                                  </a:moveTo>
                                  <a:cubicBezTo>
                                    <a:pt x="166755" y="462475"/>
                                    <a:pt x="183900" y="401833"/>
                                    <a:pt x="218190" y="366908"/>
                                  </a:cubicBezTo>
                                  <a:cubicBezTo>
                                    <a:pt x="252480" y="331983"/>
                                    <a:pt x="326775" y="319918"/>
                                    <a:pt x="355350" y="313568"/>
                                  </a:cubicBezTo>
                                  <a:cubicBezTo>
                                    <a:pt x="383925" y="307218"/>
                                    <a:pt x="377575" y="352938"/>
                                    <a:pt x="389640" y="328808"/>
                                  </a:cubicBezTo>
                                  <a:cubicBezTo>
                                    <a:pt x="401705" y="304678"/>
                                    <a:pt x="444885" y="222763"/>
                                    <a:pt x="427740" y="168788"/>
                                  </a:cubicBezTo>
                                  <a:cubicBezTo>
                                    <a:pt x="410595" y="114813"/>
                                    <a:pt x="347095" y="24008"/>
                                    <a:pt x="286770" y="4958"/>
                                  </a:cubicBezTo>
                                  <a:cubicBezTo>
                                    <a:pt x="226445" y="-14092"/>
                                    <a:pt x="113415" y="25913"/>
                                    <a:pt x="65790" y="54488"/>
                                  </a:cubicBezTo>
                                  <a:cubicBezTo>
                                    <a:pt x="18165" y="83063"/>
                                    <a:pt x="-5330" y="130053"/>
                                    <a:pt x="1020" y="176408"/>
                                  </a:cubicBezTo>
                                  <a:cubicBezTo>
                                    <a:pt x="7370" y="222763"/>
                                    <a:pt x="72140" y="297058"/>
                                    <a:pt x="103890" y="332618"/>
                                  </a:cubicBezTo>
                                  <a:cubicBezTo>
                                    <a:pt x="135640" y="368178"/>
                                    <a:pt x="163580" y="378973"/>
                                    <a:pt x="191520" y="389768"/>
                                  </a:cubicBezTo>
                                </a:path>
                              </a:pathLst>
                            </a:custGeom>
                            <a:solidFill>
                              <a:srgbClr val="F1A899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98" name="자유형 324">
                              <a:extLst>
                                <a:ext uri="{FF2B5EF4-FFF2-40B4-BE49-F238E27FC236}">
                                  <a16:creationId xmlns:a16="http://schemas.microsoft.com/office/drawing/2014/main" id="{CBDA1A4F-8E24-4DB4-AC49-70A832207A6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3500000">
                              <a:off x="-7099891" y="-8128408"/>
                              <a:ext cx="115601" cy="224207"/>
                            </a:xfrm>
                            <a:custGeom>
                              <a:avLst/>
                              <a:gdLst>
                                <a:gd name="connsiteX0" fmla="*/ 272 w 261881"/>
                                <a:gd name="connsiteY0" fmla="*/ 123730 h 507917"/>
                                <a:gd name="connsiteX1" fmla="*/ 30752 w 261881"/>
                                <a:gd name="connsiteY1" fmla="*/ 226600 h 507917"/>
                                <a:gd name="connsiteX2" fmla="*/ 49802 w 261881"/>
                                <a:gd name="connsiteY2" fmla="*/ 478060 h 507917"/>
                                <a:gd name="connsiteX3" fmla="*/ 84092 w 261881"/>
                                <a:gd name="connsiteY3" fmla="*/ 497110 h 507917"/>
                                <a:gd name="connsiteX4" fmla="*/ 186962 w 261881"/>
                                <a:gd name="connsiteY4" fmla="*/ 504730 h 507917"/>
                                <a:gd name="connsiteX5" fmla="*/ 259352 w 261881"/>
                                <a:gd name="connsiteY5" fmla="*/ 443770 h 507917"/>
                                <a:gd name="connsiteX6" fmla="*/ 240302 w 261881"/>
                                <a:gd name="connsiteY6" fmla="*/ 192310 h 507917"/>
                                <a:gd name="connsiteX7" fmla="*/ 190772 w 261881"/>
                                <a:gd name="connsiteY7" fmla="*/ 39910 h 507917"/>
                                <a:gd name="connsiteX8" fmla="*/ 95522 w 261881"/>
                                <a:gd name="connsiteY8" fmla="*/ 1810 h 507917"/>
                                <a:gd name="connsiteX9" fmla="*/ 49802 w 261881"/>
                                <a:gd name="connsiteY9" fmla="*/ 81820 h 507917"/>
                                <a:gd name="connsiteX10" fmla="*/ 272 w 261881"/>
                                <a:gd name="connsiteY10" fmla="*/ 123730 h 507917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</a:cxnLst>
                              <a:rect l="l" t="t" r="r" b="b"/>
                              <a:pathLst>
                                <a:path w="261881" h="507917">
                                  <a:moveTo>
                                    <a:pt x="272" y="123730"/>
                                  </a:moveTo>
                                  <a:cubicBezTo>
                                    <a:pt x="-2903" y="147860"/>
                                    <a:pt x="22497" y="167545"/>
                                    <a:pt x="30752" y="226600"/>
                                  </a:cubicBezTo>
                                  <a:cubicBezTo>
                                    <a:pt x="39007" y="285655"/>
                                    <a:pt x="40912" y="432975"/>
                                    <a:pt x="49802" y="478060"/>
                                  </a:cubicBezTo>
                                  <a:cubicBezTo>
                                    <a:pt x="58692" y="523145"/>
                                    <a:pt x="61232" y="492665"/>
                                    <a:pt x="84092" y="497110"/>
                                  </a:cubicBezTo>
                                  <a:cubicBezTo>
                                    <a:pt x="106952" y="501555"/>
                                    <a:pt x="157752" y="513620"/>
                                    <a:pt x="186962" y="504730"/>
                                  </a:cubicBezTo>
                                  <a:cubicBezTo>
                                    <a:pt x="216172" y="495840"/>
                                    <a:pt x="250462" y="495840"/>
                                    <a:pt x="259352" y="443770"/>
                                  </a:cubicBezTo>
                                  <a:cubicBezTo>
                                    <a:pt x="268242" y="391700"/>
                                    <a:pt x="251732" y="259620"/>
                                    <a:pt x="240302" y="192310"/>
                                  </a:cubicBezTo>
                                  <a:cubicBezTo>
                                    <a:pt x="228872" y="125000"/>
                                    <a:pt x="214902" y="71660"/>
                                    <a:pt x="190772" y="39910"/>
                                  </a:cubicBezTo>
                                  <a:cubicBezTo>
                                    <a:pt x="166642" y="8160"/>
                                    <a:pt x="119017" y="-5175"/>
                                    <a:pt x="95522" y="1810"/>
                                  </a:cubicBezTo>
                                  <a:cubicBezTo>
                                    <a:pt x="72027" y="8795"/>
                                    <a:pt x="64407" y="63405"/>
                                    <a:pt x="49802" y="81820"/>
                                  </a:cubicBezTo>
                                  <a:cubicBezTo>
                                    <a:pt x="35197" y="100235"/>
                                    <a:pt x="3447" y="99600"/>
                                    <a:pt x="272" y="12373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1A899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grpSp>
                          <p:nvGrpSpPr>
                            <p:cNvPr id="199" name="그룹 198">
                              <a:extLst>
                                <a:ext uri="{FF2B5EF4-FFF2-40B4-BE49-F238E27FC236}">
                                  <a16:creationId xmlns:a16="http://schemas.microsoft.com/office/drawing/2014/main" id="{969FB2D1-F1A2-4CD5-8FB7-0657891633D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7320107" y="-8080450"/>
                              <a:ext cx="175859" cy="311015"/>
                              <a:chOff x="-9744406" y="-9049424"/>
                              <a:chExt cx="398391" cy="704571"/>
                            </a:xfrm>
                          </p:grpSpPr>
                          <p:sp>
                            <p:nvSpPr>
                              <p:cNvPr id="200" name="직사각형 199">
                                <a:extLst>
                                  <a:ext uri="{FF2B5EF4-FFF2-40B4-BE49-F238E27FC236}">
                                    <a16:creationId xmlns:a16="http://schemas.microsoft.com/office/drawing/2014/main" id="{751347A4-377D-4A6E-8703-DCF787BA50C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20768029">
                                <a:off x="-9744406" y="-9049424"/>
                                <a:ext cx="217544" cy="489035"/>
                              </a:xfrm>
                              <a:prstGeom prst="rect">
                                <a:avLst/>
                              </a:prstGeom>
                              <a:solidFill>
                                <a:srgbClr val="F1A899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201" name="자유형 325">
                                <a:extLst>
                                  <a:ext uri="{FF2B5EF4-FFF2-40B4-BE49-F238E27FC236}">
                                    <a16:creationId xmlns:a16="http://schemas.microsoft.com/office/drawing/2014/main" id="{F9A41398-C8EA-45C8-8389-477FAAEE899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5400000">
                                <a:off x="-9585546" y="-8594497"/>
                                <a:ext cx="261881" cy="217181"/>
                              </a:xfrm>
                              <a:custGeom>
                                <a:avLst/>
                                <a:gdLst>
                                  <a:gd name="connsiteX0" fmla="*/ 272 w 261881"/>
                                  <a:gd name="connsiteY0" fmla="*/ 123730 h 507917"/>
                                  <a:gd name="connsiteX1" fmla="*/ 30752 w 261881"/>
                                  <a:gd name="connsiteY1" fmla="*/ 226600 h 507917"/>
                                  <a:gd name="connsiteX2" fmla="*/ 49802 w 261881"/>
                                  <a:gd name="connsiteY2" fmla="*/ 478060 h 507917"/>
                                  <a:gd name="connsiteX3" fmla="*/ 84092 w 261881"/>
                                  <a:gd name="connsiteY3" fmla="*/ 497110 h 507917"/>
                                  <a:gd name="connsiteX4" fmla="*/ 186962 w 261881"/>
                                  <a:gd name="connsiteY4" fmla="*/ 504730 h 507917"/>
                                  <a:gd name="connsiteX5" fmla="*/ 259352 w 261881"/>
                                  <a:gd name="connsiteY5" fmla="*/ 443770 h 507917"/>
                                  <a:gd name="connsiteX6" fmla="*/ 240302 w 261881"/>
                                  <a:gd name="connsiteY6" fmla="*/ 192310 h 507917"/>
                                  <a:gd name="connsiteX7" fmla="*/ 190772 w 261881"/>
                                  <a:gd name="connsiteY7" fmla="*/ 39910 h 507917"/>
                                  <a:gd name="connsiteX8" fmla="*/ 95522 w 261881"/>
                                  <a:gd name="connsiteY8" fmla="*/ 1810 h 507917"/>
                                  <a:gd name="connsiteX9" fmla="*/ 49802 w 261881"/>
                                  <a:gd name="connsiteY9" fmla="*/ 81820 h 507917"/>
                                  <a:gd name="connsiteX10" fmla="*/ 272 w 261881"/>
                                  <a:gd name="connsiteY10" fmla="*/ 123730 h 5079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</a:cxnLst>
                                <a:rect l="l" t="t" r="r" b="b"/>
                                <a:pathLst>
                                  <a:path w="261881" h="507917">
                                    <a:moveTo>
                                      <a:pt x="272" y="123730"/>
                                    </a:moveTo>
                                    <a:cubicBezTo>
                                      <a:pt x="-2903" y="147860"/>
                                      <a:pt x="22497" y="167545"/>
                                      <a:pt x="30752" y="226600"/>
                                    </a:cubicBezTo>
                                    <a:cubicBezTo>
                                      <a:pt x="39007" y="285655"/>
                                      <a:pt x="40912" y="432975"/>
                                      <a:pt x="49802" y="478060"/>
                                    </a:cubicBezTo>
                                    <a:cubicBezTo>
                                      <a:pt x="58692" y="523145"/>
                                      <a:pt x="61232" y="492665"/>
                                      <a:pt x="84092" y="497110"/>
                                    </a:cubicBezTo>
                                    <a:cubicBezTo>
                                      <a:pt x="106952" y="501555"/>
                                      <a:pt x="157752" y="513620"/>
                                      <a:pt x="186962" y="504730"/>
                                    </a:cubicBezTo>
                                    <a:cubicBezTo>
                                      <a:pt x="216172" y="495840"/>
                                      <a:pt x="250462" y="495840"/>
                                      <a:pt x="259352" y="443770"/>
                                    </a:cubicBezTo>
                                    <a:cubicBezTo>
                                      <a:pt x="268242" y="391700"/>
                                      <a:pt x="251732" y="259620"/>
                                      <a:pt x="240302" y="192310"/>
                                    </a:cubicBezTo>
                                    <a:cubicBezTo>
                                      <a:pt x="228872" y="125000"/>
                                      <a:pt x="214902" y="71660"/>
                                      <a:pt x="190772" y="39910"/>
                                    </a:cubicBezTo>
                                    <a:cubicBezTo>
                                      <a:pt x="166642" y="8160"/>
                                      <a:pt x="119017" y="-5175"/>
                                      <a:pt x="95522" y="1810"/>
                                    </a:cubicBezTo>
                                    <a:cubicBezTo>
                                      <a:pt x="72027" y="8795"/>
                                      <a:pt x="64407" y="63405"/>
                                      <a:pt x="49802" y="81820"/>
                                    </a:cubicBezTo>
                                    <a:cubicBezTo>
                                      <a:pt x="35197" y="100235"/>
                                      <a:pt x="3447" y="99600"/>
                                      <a:pt x="272" y="123730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1A899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202" name="자유형 326">
                                <a:extLst>
                                  <a:ext uri="{FF2B5EF4-FFF2-40B4-BE49-F238E27FC236}">
                                    <a16:creationId xmlns:a16="http://schemas.microsoft.com/office/drawing/2014/main" id="{A49FBF16-5021-4808-984C-1895DFD6C6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9474266">
                                <a:off x="-9653348" y="-8628030"/>
                                <a:ext cx="261881" cy="283177"/>
                              </a:xfrm>
                              <a:custGeom>
                                <a:avLst/>
                                <a:gdLst>
                                  <a:gd name="connsiteX0" fmla="*/ 272 w 261881"/>
                                  <a:gd name="connsiteY0" fmla="*/ 123730 h 507917"/>
                                  <a:gd name="connsiteX1" fmla="*/ 30752 w 261881"/>
                                  <a:gd name="connsiteY1" fmla="*/ 226600 h 507917"/>
                                  <a:gd name="connsiteX2" fmla="*/ 49802 w 261881"/>
                                  <a:gd name="connsiteY2" fmla="*/ 478060 h 507917"/>
                                  <a:gd name="connsiteX3" fmla="*/ 84092 w 261881"/>
                                  <a:gd name="connsiteY3" fmla="*/ 497110 h 507917"/>
                                  <a:gd name="connsiteX4" fmla="*/ 186962 w 261881"/>
                                  <a:gd name="connsiteY4" fmla="*/ 504730 h 507917"/>
                                  <a:gd name="connsiteX5" fmla="*/ 259352 w 261881"/>
                                  <a:gd name="connsiteY5" fmla="*/ 443770 h 507917"/>
                                  <a:gd name="connsiteX6" fmla="*/ 240302 w 261881"/>
                                  <a:gd name="connsiteY6" fmla="*/ 192310 h 507917"/>
                                  <a:gd name="connsiteX7" fmla="*/ 190772 w 261881"/>
                                  <a:gd name="connsiteY7" fmla="*/ 39910 h 507917"/>
                                  <a:gd name="connsiteX8" fmla="*/ 95522 w 261881"/>
                                  <a:gd name="connsiteY8" fmla="*/ 1810 h 507917"/>
                                  <a:gd name="connsiteX9" fmla="*/ 49802 w 261881"/>
                                  <a:gd name="connsiteY9" fmla="*/ 81820 h 507917"/>
                                  <a:gd name="connsiteX10" fmla="*/ 272 w 261881"/>
                                  <a:gd name="connsiteY10" fmla="*/ 123730 h 5079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</a:cxnLst>
                                <a:rect l="l" t="t" r="r" b="b"/>
                                <a:pathLst>
                                  <a:path w="261881" h="507917">
                                    <a:moveTo>
                                      <a:pt x="272" y="123730"/>
                                    </a:moveTo>
                                    <a:cubicBezTo>
                                      <a:pt x="-2903" y="147860"/>
                                      <a:pt x="22497" y="167545"/>
                                      <a:pt x="30752" y="226600"/>
                                    </a:cubicBezTo>
                                    <a:cubicBezTo>
                                      <a:pt x="39007" y="285655"/>
                                      <a:pt x="40912" y="432975"/>
                                      <a:pt x="49802" y="478060"/>
                                    </a:cubicBezTo>
                                    <a:cubicBezTo>
                                      <a:pt x="58692" y="523145"/>
                                      <a:pt x="61232" y="492665"/>
                                      <a:pt x="84092" y="497110"/>
                                    </a:cubicBezTo>
                                    <a:cubicBezTo>
                                      <a:pt x="106952" y="501555"/>
                                      <a:pt x="157752" y="513620"/>
                                      <a:pt x="186962" y="504730"/>
                                    </a:cubicBezTo>
                                    <a:cubicBezTo>
                                      <a:pt x="216172" y="495840"/>
                                      <a:pt x="250462" y="495840"/>
                                      <a:pt x="259352" y="443770"/>
                                    </a:cubicBezTo>
                                    <a:cubicBezTo>
                                      <a:pt x="268242" y="391700"/>
                                      <a:pt x="251732" y="259620"/>
                                      <a:pt x="240302" y="192310"/>
                                    </a:cubicBezTo>
                                    <a:cubicBezTo>
                                      <a:pt x="228872" y="125000"/>
                                      <a:pt x="214902" y="71660"/>
                                      <a:pt x="190772" y="39910"/>
                                    </a:cubicBezTo>
                                    <a:cubicBezTo>
                                      <a:pt x="166642" y="8160"/>
                                      <a:pt x="119017" y="-5175"/>
                                      <a:pt x="95522" y="1810"/>
                                    </a:cubicBezTo>
                                    <a:cubicBezTo>
                                      <a:pt x="72027" y="8795"/>
                                      <a:pt x="64407" y="63405"/>
                                      <a:pt x="49802" y="81820"/>
                                    </a:cubicBezTo>
                                    <a:cubicBezTo>
                                      <a:pt x="35197" y="100235"/>
                                      <a:pt x="3447" y="99600"/>
                                      <a:pt x="272" y="123730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1A899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203" name="자유형 327">
                                <a:extLst>
                                  <a:ext uri="{FF2B5EF4-FFF2-40B4-BE49-F238E27FC236}">
                                    <a16:creationId xmlns:a16="http://schemas.microsoft.com/office/drawing/2014/main" id="{4D693DF4-42F2-42AA-B472-47BBE26E48E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8469766">
                                <a:off x="-9598405" y="-8668693"/>
                                <a:ext cx="147859" cy="92623"/>
                              </a:xfrm>
                              <a:custGeom>
                                <a:avLst/>
                                <a:gdLst>
                                  <a:gd name="connsiteX0" fmla="*/ 272 w 261881"/>
                                  <a:gd name="connsiteY0" fmla="*/ 123730 h 507917"/>
                                  <a:gd name="connsiteX1" fmla="*/ 30752 w 261881"/>
                                  <a:gd name="connsiteY1" fmla="*/ 226600 h 507917"/>
                                  <a:gd name="connsiteX2" fmla="*/ 49802 w 261881"/>
                                  <a:gd name="connsiteY2" fmla="*/ 478060 h 507917"/>
                                  <a:gd name="connsiteX3" fmla="*/ 84092 w 261881"/>
                                  <a:gd name="connsiteY3" fmla="*/ 497110 h 507917"/>
                                  <a:gd name="connsiteX4" fmla="*/ 186962 w 261881"/>
                                  <a:gd name="connsiteY4" fmla="*/ 504730 h 507917"/>
                                  <a:gd name="connsiteX5" fmla="*/ 259352 w 261881"/>
                                  <a:gd name="connsiteY5" fmla="*/ 443770 h 507917"/>
                                  <a:gd name="connsiteX6" fmla="*/ 240302 w 261881"/>
                                  <a:gd name="connsiteY6" fmla="*/ 192310 h 507917"/>
                                  <a:gd name="connsiteX7" fmla="*/ 190772 w 261881"/>
                                  <a:gd name="connsiteY7" fmla="*/ 39910 h 507917"/>
                                  <a:gd name="connsiteX8" fmla="*/ 95522 w 261881"/>
                                  <a:gd name="connsiteY8" fmla="*/ 1810 h 507917"/>
                                  <a:gd name="connsiteX9" fmla="*/ 49802 w 261881"/>
                                  <a:gd name="connsiteY9" fmla="*/ 81820 h 507917"/>
                                  <a:gd name="connsiteX10" fmla="*/ 272 w 261881"/>
                                  <a:gd name="connsiteY10" fmla="*/ 123730 h 507917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</a:cxnLst>
                                <a:rect l="l" t="t" r="r" b="b"/>
                                <a:pathLst>
                                  <a:path w="261881" h="507917">
                                    <a:moveTo>
                                      <a:pt x="272" y="123730"/>
                                    </a:moveTo>
                                    <a:cubicBezTo>
                                      <a:pt x="-2903" y="147860"/>
                                      <a:pt x="22497" y="167545"/>
                                      <a:pt x="30752" y="226600"/>
                                    </a:cubicBezTo>
                                    <a:cubicBezTo>
                                      <a:pt x="39007" y="285655"/>
                                      <a:pt x="40912" y="432975"/>
                                      <a:pt x="49802" y="478060"/>
                                    </a:cubicBezTo>
                                    <a:cubicBezTo>
                                      <a:pt x="58692" y="523145"/>
                                      <a:pt x="61232" y="492665"/>
                                      <a:pt x="84092" y="497110"/>
                                    </a:cubicBezTo>
                                    <a:cubicBezTo>
                                      <a:pt x="106952" y="501555"/>
                                      <a:pt x="157752" y="513620"/>
                                      <a:pt x="186962" y="504730"/>
                                    </a:cubicBezTo>
                                    <a:cubicBezTo>
                                      <a:pt x="216172" y="495840"/>
                                      <a:pt x="250462" y="495840"/>
                                      <a:pt x="259352" y="443770"/>
                                    </a:cubicBezTo>
                                    <a:cubicBezTo>
                                      <a:pt x="268242" y="391700"/>
                                      <a:pt x="251732" y="259620"/>
                                      <a:pt x="240302" y="192310"/>
                                    </a:cubicBezTo>
                                    <a:cubicBezTo>
                                      <a:pt x="228872" y="125000"/>
                                      <a:pt x="214902" y="71660"/>
                                      <a:pt x="190772" y="39910"/>
                                    </a:cubicBezTo>
                                    <a:cubicBezTo>
                                      <a:pt x="166642" y="8160"/>
                                      <a:pt x="119017" y="-5175"/>
                                      <a:pt x="95522" y="1810"/>
                                    </a:cubicBezTo>
                                    <a:cubicBezTo>
                                      <a:pt x="72027" y="8795"/>
                                      <a:pt x="64407" y="63405"/>
                                      <a:pt x="49802" y="81820"/>
                                    </a:cubicBezTo>
                                    <a:cubicBezTo>
                                      <a:pt x="35197" y="100235"/>
                                      <a:pt x="3447" y="99600"/>
                                      <a:pt x="272" y="123730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F1A899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194" name="직사각형 193">
                            <a:extLst>
                              <a:ext uri="{FF2B5EF4-FFF2-40B4-BE49-F238E27FC236}">
                                <a16:creationId xmlns:a16="http://schemas.microsoft.com/office/drawing/2014/main" id="{7203CD59-AEF4-490B-BDC7-E1036ACAB6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0441275">
                            <a:off x="-6701950" y="-8065768"/>
                            <a:ext cx="96028" cy="49242"/>
                          </a:xfrm>
                          <a:prstGeom prst="rect">
                            <a:avLst/>
                          </a:prstGeom>
                          <a:solidFill>
                            <a:srgbClr val="F1A899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</p:grpSp>
                    <p:grpSp>
                      <p:nvGrpSpPr>
                        <p:cNvPr id="128" name="그룹 127">
                          <a:extLst>
                            <a:ext uri="{FF2B5EF4-FFF2-40B4-BE49-F238E27FC236}">
                              <a16:creationId xmlns:a16="http://schemas.microsoft.com/office/drawing/2014/main" id="{80BD4A3A-D5C1-4AE6-9A74-C88E7DE2967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7115891" y="-7575585"/>
                          <a:ext cx="466123" cy="1052970"/>
                          <a:chOff x="-7115891" y="-7459555"/>
                          <a:chExt cx="466123" cy="1052970"/>
                        </a:xfrm>
                      </p:grpSpPr>
                      <p:sp>
                        <p:nvSpPr>
                          <p:cNvPr id="171" name="직사각형 170">
                            <a:extLst>
                              <a:ext uri="{FF2B5EF4-FFF2-40B4-BE49-F238E27FC236}">
                                <a16:creationId xmlns:a16="http://schemas.microsoft.com/office/drawing/2014/main" id="{BA349E58-D726-4BE7-BB98-6F3B3A18CD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725132" y="-7359216"/>
                            <a:ext cx="44033" cy="851564"/>
                          </a:xfrm>
                          <a:prstGeom prst="rect">
                            <a:avLst/>
                          </a:prstGeom>
                          <a:solidFill>
                            <a:srgbClr val="FBCE9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72" name="직사각형 171">
                            <a:extLst>
                              <a:ext uri="{FF2B5EF4-FFF2-40B4-BE49-F238E27FC236}">
                                <a16:creationId xmlns:a16="http://schemas.microsoft.com/office/drawing/2014/main" id="{3A7F385B-E1E4-4DF1-B890-75C2023445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961299" y="-7359216"/>
                            <a:ext cx="44033" cy="851564"/>
                          </a:xfrm>
                          <a:prstGeom prst="rect">
                            <a:avLst/>
                          </a:prstGeom>
                          <a:solidFill>
                            <a:srgbClr val="FBCE93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grpSp>
                        <p:nvGrpSpPr>
                          <p:cNvPr id="173" name="그룹 172">
                            <a:extLst>
                              <a:ext uri="{FF2B5EF4-FFF2-40B4-BE49-F238E27FC236}">
                                <a16:creationId xmlns:a16="http://schemas.microsoft.com/office/drawing/2014/main" id="{B0A07FDA-D51E-4642-8B90-A277AAB5F73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6984882" y="-7459555"/>
                            <a:ext cx="322600" cy="851564"/>
                            <a:chOff x="-8983052" y="-7646670"/>
                            <a:chExt cx="730817" cy="1929130"/>
                          </a:xfrm>
                          <a:solidFill>
                            <a:srgbClr val="4B4865"/>
                          </a:solidFill>
                        </p:grpSpPr>
                        <p:sp>
                          <p:nvSpPr>
                            <p:cNvPr id="180" name="직사각형 179">
                              <a:extLst>
                                <a:ext uri="{FF2B5EF4-FFF2-40B4-BE49-F238E27FC236}">
                                  <a16:creationId xmlns:a16="http://schemas.microsoft.com/office/drawing/2014/main" id="{38C3271C-0EDD-4746-9593-83E1181347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8448040" y="-7646670"/>
                              <a:ext cx="195805" cy="1929130"/>
                            </a:xfrm>
                            <a:prstGeom prst="rect">
                              <a:avLst/>
                            </a:prstGeom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81" name="직사각형 180">
                              <a:extLst>
                                <a:ext uri="{FF2B5EF4-FFF2-40B4-BE49-F238E27FC236}">
                                  <a16:creationId xmlns:a16="http://schemas.microsoft.com/office/drawing/2014/main" id="{A8961372-F97F-4DE6-9FAE-57BA3428430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8983052" y="-7646670"/>
                              <a:ext cx="195805" cy="1929130"/>
                            </a:xfrm>
                            <a:prstGeom prst="rect">
                              <a:avLst/>
                            </a:prstGeom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82" name="직사각형 181">
                              <a:extLst>
                                <a:ext uri="{FF2B5EF4-FFF2-40B4-BE49-F238E27FC236}">
                                  <a16:creationId xmlns:a16="http://schemas.microsoft.com/office/drawing/2014/main" id="{D573FF6E-3D4B-4B01-8C61-D78D1D52602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8840487" y="-7646670"/>
                              <a:ext cx="466107" cy="280670"/>
                            </a:xfrm>
                            <a:prstGeom prst="rect">
                              <a:avLst/>
                            </a:prstGeom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83" name="달 182">
                              <a:extLst>
                                <a:ext uri="{FF2B5EF4-FFF2-40B4-BE49-F238E27FC236}">
                                  <a16:creationId xmlns:a16="http://schemas.microsoft.com/office/drawing/2014/main" id="{C1413083-AA65-4364-8192-4608666F28A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8100000">
                              <a:off x="-8487021" y="-7416181"/>
                              <a:ext cx="52415" cy="104830"/>
                            </a:xfrm>
                            <a:prstGeom prst="moon">
                              <a:avLst>
                                <a:gd name="adj" fmla="val 74673"/>
                              </a:avLst>
                            </a:prstGeom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84" name="달 183">
                              <a:extLst>
                                <a:ext uri="{FF2B5EF4-FFF2-40B4-BE49-F238E27FC236}">
                                  <a16:creationId xmlns:a16="http://schemas.microsoft.com/office/drawing/2014/main" id="{E28227D8-C91A-400A-9C99-B21EAF2F192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3500000" flipH="1">
                              <a:off x="-8796163" y="-7395669"/>
                              <a:ext cx="45719" cy="88809"/>
                            </a:xfrm>
                            <a:prstGeom prst="moon">
                              <a:avLst>
                                <a:gd name="adj" fmla="val 74673"/>
                              </a:avLst>
                            </a:prstGeom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</p:grpSp>
                      <p:sp>
                        <p:nvSpPr>
                          <p:cNvPr id="174" name="모서리가 둥근 직사각형 35">
                            <a:extLst>
                              <a:ext uri="{FF2B5EF4-FFF2-40B4-BE49-F238E27FC236}">
                                <a16:creationId xmlns:a16="http://schemas.microsoft.com/office/drawing/2014/main" id="{4574FF14-00EC-4341-ADBE-A092667FCC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762675" y="-6612936"/>
                            <a:ext cx="112907" cy="64089"/>
                          </a:xfrm>
                          <a:prstGeom prst="roundRect">
                            <a:avLst>
                              <a:gd name="adj" fmla="val 14596"/>
                            </a:avLst>
                          </a:prstGeom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75" name="모서리가 둥근 직사각형 350">
                            <a:extLst>
                              <a:ext uri="{FF2B5EF4-FFF2-40B4-BE49-F238E27FC236}">
                                <a16:creationId xmlns:a16="http://schemas.microsoft.com/office/drawing/2014/main" id="{CC9D48FD-D8C4-41C0-B4B8-58EBFB443F0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7000972" y="-6612936"/>
                            <a:ext cx="112907" cy="64089"/>
                          </a:xfrm>
                          <a:prstGeom prst="roundRect">
                            <a:avLst>
                              <a:gd name="adj" fmla="val 14596"/>
                            </a:avLst>
                          </a:prstGeom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76" name="한쪽 모서리가 둥근 사각형 36">
                            <a:extLst>
                              <a:ext uri="{FF2B5EF4-FFF2-40B4-BE49-F238E27FC236}">
                                <a16:creationId xmlns:a16="http://schemas.microsoft.com/office/drawing/2014/main" id="{2562C897-17F2-4606-A01E-63587E8A0B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-7115891" y="-6507652"/>
                            <a:ext cx="197545" cy="100340"/>
                          </a:xfrm>
                          <a:prstGeom prst="round1Rect">
                            <a:avLst>
                              <a:gd name="adj" fmla="val 50000"/>
                            </a:avLst>
                          </a:prstGeom>
                          <a:solidFill>
                            <a:srgbClr val="5C2A0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77" name="한쪽 모서리가 둥근 사각형 355">
                            <a:extLst>
                              <a:ext uri="{FF2B5EF4-FFF2-40B4-BE49-F238E27FC236}">
                                <a16:creationId xmlns:a16="http://schemas.microsoft.com/office/drawing/2014/main" id="{26799C51-0BDB-4918-869E-F5BFF62A1E3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-6879836" y="-6507652"/>
                            <a:ext cx="197545" cy="100340"/>
                          </a:xfrm>
                          <a:prstGeom prst="round1Rect">
                            <a:avLst>
                              <a:gd name="adj" fmla="val 50000"/>
                            </a:avLst>
                          </a:prstGeom>
                          <a:solidFill>
                            <a:srgbClr val="5C2A08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78" name="직사각형 177">
                            <a:extLst>
                              <a:ext uri="{FF2B5EF4-FFF2-40B4-BE49-F238E27FC236}">
                                <a16:creationId xmlns:a16="http://schemas.microsoft.com/office/drawing/2014/main" id="{36B87F4F-5BEB-4E70-AC3D-33EE1C8D21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7114910" y="-6426841"/>
                            <a:ext cx="196564" cy="20256"/>
                          </a:xfrm>
                          <a:prstGeom prst="rect">
                            <a:avLst/>
                          </a:prstGeom>
                          <a:solidFill>
                            <a:schemeClr val="accent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79" name="직사각형 178">
                            <a:extLst>
                              <a:ext uri="{FF2B5EF4-FFF2-40B4-BE49-F238E27FC236}">
                                <a16:creationId xmlns:a16="http://schemas.microsoft.com/office/drawing/2014/main" id="{F818A4E4-550F-4687-B03D-C5088F1CF77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-6880537" y="-6426841"/>
                            <a:ext cx="196564" cy="20256"/>
                          </a:xfrm>
                          <a:prstGeom prst="rect">
                            <a:avLst/>
                          </a:prstGeom>
                          <a:solidFill>
                            <a:schemeClr val="accent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</p:grpSp>
                    <p:grpSp>
                      <p:nvGrpSpPr>
                        <p:cNvPr id="129" name="그룹 128">
                          <a:extLst>
                            <a:ext uri="{FF2B5EF4-FFF2-40B4-BE49-F238E27FC236}">
                              <a16:creationId xmlns:a16="http://schemas.microsoft.com/office/drawing/2014/main" id="{4513B5A3-5315-4584-BA67-013C210BC76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7025940" y="-8632058"/>
                          <a:ext cx="479767" cy="537536"/>
                          <a:chOff x="-7025940" y="-8632058"/>
                          <a:chExt cx="479767" cy="537536"/>
                        </a:xfrm>
                      </p:grpSpPr>
                      <p:grpSp>
                        <p:nvGrpSpPr>
                          <p:cNvPr id="130" name="그룹 129">
                            <a:extLst>
                              <a:ext uri="{FF2B5EF4-FFF2-40B4-BE49-F238E27FC236}">
                                <a16:creationId xmlns:a16="http://schemas.microsoft.com/office/drawing/2014/main" id="{D6AA76E1-16BD-4AE4-8E1B-8627B11F8A5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6905698" y="-8296265"/>
                            <a:ext cx="145361" cy="201743"/>
                            <a:chOff x="-7663369" y="-9430643"/>
                            <a:chExt cx="329299" cy="457027"/>
                          </a:xfrm>
                        </p:grpSpPr>
                        <p:sp>
                          <p:nvSpPr>
                            <p:cNvPr id="165" name="타원 164">
                              <a:extLst>
                                <a:ext uri="{FF2B5EF4-FFF2-40B4-BE49-F238E27FC236}">
                                  <a16:creationId xmlns:a16="http://schemas.microsoft.com/office/drawing/2014/main" id="{6DD0BF4C-B430-4847-AAC5-D71FF2A820B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-7629337" y="-9250286"/>
                              <a:ext cx="257145" cy="81441"/>
                            </a:xfrm>
                            <a:prstGeom prst="ellipse">
                              <a:avLst/>
                            </a:prstGeom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66" name="양쪽 모서리가 둥근 사각형 17">
                              <a:extLst>
                                <a:ext uri="{FF2B5EF4-FFF2-40B4-BE49-F238E27FC236}">
                                  <a16:creationId xmlns:a16="http://schemas.microsoft.com/office/drawing/2014/main" id="{F8133B66-684D-48E9-82C9-A1AE91A95A8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0800000">
                              <a:off x="-7568449" y="-9430643"/>
                              <a:ext cx="153933" cy="335803"/>
                            </a:xfrm>
                            <a:prstGeom prst="round2SameRect">
                              <a:avLst>
                                <a:gd name="adj1" fmla="val 50000"/>
                                <a:gd name="adj2" fmla="val 0"/>
                              </a:avLst>
                            </a:prstGeom>
                            <a:solidFill>
                              <a:srgbClr val="FABC6A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67" name="평행 사변형 166">
                              <a:extLst>
                                <a:ext uri="{FF2B5EF4-FFF2-40B4-BE49-F238E27FC236}">
                                  <a16:creationId xmlns:a16="http://schemas.microsoft.com/office/drawing/2014/main" id="{228FC865-6164-421B-8569-C50D4961402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8549006">
                              <a:off x="-7527174" y="-9163453"/>
                              <a:ext cx="234574" cy="145100"/>
                            </a:xfrm>
                            <a:prstGeom prst="parallelogram">
                              <a:avLst>
                                <a:gd name="adj" fmla="val 43567"/>
                              </a:avLst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68" name="평행 사변형 167">
                              <a:extLst>
                                <a:ext uri="{FF2B5EF4-FFF2-40B4-BE49-F238E27FC236}">
                                  <a16:creationId xmlns:a16="http://schemas.microsoft.com/office/drawing/2014/main" id="{599751A6-9BEF-4025-92C9-6C4561C514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3050994" flipH="1">
                              <a:off x="-7704267" y="-9165803"/>
                              <a:ext cx="234574" cy="145100"/>
                            </a:xfrm>
                            <a:prstGeom prst="parallelogram">
                              <a:avLst>
                                <a:gd name="adj" fmla="val 43567"/>
                              </a:avLst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69" name="타원 168">
                              <a:extLst>
                                <a:ext uri="{FF2B5EF4-FFF2-40B4-BE49-F238E27FC236}">
                                  <a16:creationId xmlns:a16="http://schemas.microsoft.com/office/drawing/2014/main" id="{CD11883B-A08C-4542-B978-45C3F071F34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0100000">
                              <a:off x="-7379789" y="-9235420"/>
                              <a:ext cx="45719" cy="1584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70" name="타원 169">
                              <a:extLst>
                                <a:ext uri="{FF2B5EF4-FFF2-40B4-BE49-F238E27FC236}">
                                  <a16:creationId xmlns:a16="http://schemas.microsoft.com/office/drawing/2014/main" id="{7B266809-54B3-453D-B7B1-04B3B67710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500000" flipH="1">
                              <a:off x="-7663369" y="-9239117"/>
                              <a:ext cx="45719" cy="1584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</p:grpSp>
                      <p:grpSp>
                        <p:nvGrpSpPr>
                          <p:cNvPr id="131" name="그룹 130">
                            <a:extLst>
                              <a:ext uri="{FF2B5EF4-FFF2-40B4-BE49-F238E27FC236}">
                                <a16:creationId xmlns:a16="http://schemas.microsoft.com/office/drawing/2014/main" id="{983991B4-C3D8-4D60-A6B0-AB1606BACC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-7025940" y="-8632058"/>
                            <a:ext cx="479767" cy="407363"/>
                            <a:chOff x="-8097782" y="-10017751"/>
                            <a:chExt cx="1086857" cy="922842"/>
                          </a:xfrm>
                        </p:grpSpPr>
                        <p:sp>
                          <p:nvSpPr>
                            <p:cNvPr id="132" name="달 131">
                              <a:extLst>
                                <a:ext uri="{FF2B5EF4-FFF2-40B4-BE49-F238E27FC236}">
                                  <a16:creationId xmlns:a16="http://schemas.microsoft.com/office/drawing/2014/main" id="{03EC2E14-DC88-4EB5-AC6A-F9FEDFC29BF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1156374">
                              <a:off x="-8086012" y="-9756592"/>
                              <a:ext cx="128179" cy="473890"/>
                            </a:xfrm>
                            <a:prstGeom prst="moon">
                              <a:avLst>
                                <a:gd name="adj" fmla="val 875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33" name="타원 132">
                              <a:extLst>
                                <a:ext uri="{FF2B5EF4-FFF2-40B4-BE49-F238E27FC236}">
                                  <a16:creationId xmlns:a16="http://schemas.microsoft.com/office/drawing/2014/main" id="{8E25310F-C3E5-406C-9CAD-99558D488C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6832483">
                              <a:off x="-7782672" y="-9642473"/>
                              <a:ext cx="527179" cy="274576"/>
                            </a:xfrm>
                            <a:prstGeom prst="ellipse">
                              <a:avLst/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34" name="모서리가 둥근 직사각형 251">
                              <a:extLst>
                                <a:ext uri="{FF2B5EF4-FFF2-40B4-BE49-F238E27FC236}">
                                  <a16:creationId xmlns:a16="http://schemas.microsoft.com/office/drawing/2014/main" id="{C8E7BF17-7C47-4F71-9A7A-BE27122504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995751" y="-9942634"/>
                              <a:ext cx="464820" cy="847725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FBCE93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35" name="자유형 252">
                              <a:extLst>
                                <a:ext uri="{FF2B5EF4-FFF2-40B4-BE49-F238E27FC236}">
                                  <a16:creationId xmlns:a16="http://schemas.microsoft.com/office/drawing/2014/main" id="{80D884C1-42CF-4865-9B79-B262658832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995751" y="-9942634"/>
                              <a:ext cx="464820" cy="292993"/>
                            </a:xfrm>
                            <a:custGeom>
                              <a:avLst/>
                              <a:gdLst>
                                <a:gd name="connsiteX0" fmla="*/ 232410 w 464820"/>
                                <a:gd name="connsiteY0" fmla="*/ 0 h 292993"/>
                                <a:gd name="connsiteX1" fmla="*/ 464820 w 464820"/>
                                <a:gd name="connsiteY1" fmla="*/ 232410 h 292993"/>
                                <a:gd name="connsiteX2" fmla="*/ 464820 w 464820"/>
                                <a:gd name="connsiteY2" fmla="*/ 292993 h 292993"/>
                                <a:gd name="connsiteX3" fmla="*/ 0 w 464820"/>
                                <a:gd name="connsiteY3" fmla="*/ 292993 h 292993"/>
                                <a:gd name="connsiteX4" fmla="*/ 0 w 464820"/>
                                <a:gd name="connsiteY4" fmla="*/ 232410 h 292993"/>
                                <a:gd name="connsiteX5" fmla="*/ 232410 w 464820"/>
                                <a:gd name="connsiteY5" fmla="*/ 0 h 29299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</a:cxnLst>
                              <a:rect l="l" t="t" r="r" b="b"/>
                              <a:pathLst>
                                <a:path w="464820" h="292993">
                                  <a:moveTo>
                                    <a:pt x="232410" y="0"/>
                                  </a:moveTo>
                                  <a:cubicBezTo>
                                    <a:pt x="360766" y="0"/>
                                    <a:pt x="464820" y="104054"/>
                                    <a:pt x="464820" y="232410"/>
                                  </a:cubicBezTo>
                                  <a:lnTo>
                                    <a:pt x="464820" y="292993"/>
                                  </a:lnTo>
                                  <a:lnTo>
                                    <a:pt x="0" y="292993"/>
                                  </a:lnTo>
                                  <a:lnTo>
                                    <a:pt x="0" y="232410"/>
                                  </a:lnTo>
                                  <a:cubicBezTo>
                                    <a:pt x="0" y="104054"/>
                                    <a:pt x="104054" y="0"/>
                                    <a:pt x="232410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36" name="모서리가 둥근 직사각형 253">
                              <a:extLst>
                                <a:ext uri="{FF2B5EF4-FFF2-40B4-BE49-F238E27FC236}">
                                  <a16:creationId xmlns:a16="http://schemas.microsoft.com/office/drawing/2014/main" id="{D074111D-BB8E-471D-A1BC-64AE249FAE0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 flipH="1">
                              <a:off x="-8046750" y="-10038895"/>
                              <a:ext cx="338220" cy="440284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37" name="모서리가 둥근 직사각형 254">
                              <a:extLst>
                                <a:ext uri="{FF2B5EF4-FFF2-40B4-BE49-F238E27FC236}">
                                  <a16:creationId xmlns:a16="http://schemas.microsoft.com/office/drawing/2014/main" id="{98FD36DC-2826-42FD-855C-5DD590F1626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732488" y="-9599733"/>
                              <a:ext cx="86400" cy="36000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38" name="모서리가 둥근 직사각형 255">
                              <a:extLst>
                                <a:ext uri="{FF2B5EF4-FFF2-40B4-BE49-F238E27FC236}">
                                  <a16:creationId xmlns:a16="http://schemas.microsoft.com/office/drawing/2014/main" id="{88A8B92A-2260-4AB0-8EE9-FA72F8B796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973233" y="-9599733"/>
                              <a:ext cx="86400" cy="36000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39" name="타원 138">
                              <a:extLst>
                                <a:ext uri="{FF2B5EF4-FFF2-40B4-BE49-F238E27FC236}">
                                  <a16:creationId xmlns:a16="http://schemas.microsoft.com/office/drawing/2014/main" id="{121894DD-6764-4B0C-81E7-D3A6662D7F3D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 flipH="1">
                              <a:off x="-7711386" y="-9512103"/>
                              <a:ext cx="36000" cy="36000"/>
                            </a:xfrm>
                            <a:prstGeom prst="ellipse">
                              <a:avLst/>
                            </a:prstGeom>
                            <a:solidFill>
                              <a:srgbClr val="3F202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0" name="타원 139">
                              <a:extLst>
                                <a:ext uri="{FF2B5EF4-FFF2-40B4-BE49-F238E27FC236}">
                                  <a16:creationId xmlns:a16="http://schemas.microsoft.com/office/drawing/2014/main" id="{6A9C3DD6-0F9F-4019-B4AF-5F5EABBF0CD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>
                            <a:xfrm flipH="1">
                              <a:off x="-7948033" y="-9512103"/>
                              <a:ext cx="36000" cy="36000"/>
                            </a:xfrm>
                            <a:prstGeom prst="ellipse">
                              <a:avLst/>
                            </a:prstGeom>
                            <a:solidFill>
                              <a:srgbClr val="3F202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1" name="타원 140">
                              <a:extLst>
                                <a:ext uri="{FF2B5EF4-FFF2-40B4-BE49-F238E27FC236}">
                                  <a16:creationId xmlns:a16="http://schemas.microsoft.com/office/drawing/2014/main" id="{A6796D13-B040-47BB-B3E4-677FE0704A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578612" y="-9540366"/>
                              <a:ext cx="103062" cy="103062"/>
                            </a:xfrm>
                            <a:prstGeom prst="ellipse">
                              <a:avLst/>
                            </a:prstGeom>
                            <a:solidFill>
                              <a:srgbClr val="FBCE93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2" name="자유형 263">
                              <a:extLst>
                                <a:ext uri="{FF2B5EF4-FFF2-40B4-BE49-F238E27FC236}">
                                  <a16:creationId xmlns:a16="http://schemas.microsoft.com/office/drawing/2014/main" id="{657ECEFA-D176-47FB-AE6B-89B1B14D60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659967" y="-9380658"/>
                              <a:ext cx="128104" cy="188803"/>
                            </a:xfrm>
                            <a:custGeom>
                              <a:avLst/>
                              <a:gdLst>
                                <a:gd name="connsiteX0" fmla="*/ 32921 w 128104"/>
                                <a:gd name="connsiteY0" fmla="*/ 0 h 188803"/>
                                <a:gd name="connsiteX1" fmla="*/ 128104 w 128104"/>
                                <a:gd name="connsiteY1" fmla="*/ 95183 h 188803"/>
                                <a:gd name="connsiteX2" fmla="*/ 69971 w 128104"/>
                                <a:gd name="connsiteY2" fmla="*/ 182886 h 188803"/>
                                <a:gd name="connsiteX3" fmla="*/ 40664 w 128104"/>
                                <a:gd name="connsiteY3" fmla="*/ 188803 h 188803"/>
                                <a:gd name="connsiteX4" fmla="*/ 39692 w 128104"/>
                                <a:gd name="connsiteY4" fmla="*/ 187626 h 188803"/>
                                <a:gd name="connsiteX5" fmla="*/ 0 w 128104"/>
                                <a:gd name="connsiteY5" fmla="*/ 57683 h 188803"/>
                                <a:gd name="connsiteX6" fmla="*/ 0 w 128104"/>
                                <a:gd name="connsiteY6" fmla="*/ 6647 h 18880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</a:cxnLst>
                              <a:rect l="l" t="t" r="r" b="b"/>
                              <a:pathLst>
                                <a:path w="128104" h="188803">
                                  <a:moveTo>
                                    <a:pt x="32921" y="0"/>
                                  </a:moveTo>
                                  <a:cubicBezTo>
                                    <a:pt x="85489" y="0"/>
                                    <a:pt x="128104" y="42615"/>
                                    <a:pt x="128104" y="95183"/>
                                  </a:cubicBezTo>
                                  <a:cubicBezTo>
                                    <a:pt x="128104" y="134609"/>
                                    <a:pt x="104133" y="168437"/>
                                    <a:pt x="69971" y="182886"/>
                                  </a:cubicBezTo>
                                  <a:lnTo>
                                    <a:pt x="40664" y="188803"/>
                                  </a:lnTo>
                                  <a:lnTo>
                                    <a:pt x="39692" y="187626"/>
                                  </a:lnTo>
                                  <a:cubicBezTo>
                                    <a:pt x="14633" y="150533"/>
                                    <a:pt x="0" y="105817"/>
                                    <a:pt x="0" y="57683"/>
                                  </a:cubicBezTo>
                                  <a:lnTo>
                                    <a:pt x="0" y="6647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D5D5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3" name="자유형 264">
                              <a:extLst>
                                <a:ext uri="{FF2B5EF4-FFF2-40B4-BE49-F238E27FC236}">
                                  <a16:creationId xmlns:a16="http://schemas.microsoft.com/office/drawing/2014/main" id="{09B473FB-47A4-4C76-A254-943846872EE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flipH="1">
                              <a:off x="-7992712" y="-9336747"/>
                              <a:ext cx="82942" cy="138774"/>
                            </a:xfrm>
                            <a:custGeom>
                              <a:avLst/>
                              <a:gdLst>
                                <a:gd name="connsiteX0" fmla="*/ 72912 w 82942"/>
                                <a:gd name="connsiteY0" fmla="*/ 0 h 138774"/>
                                <a:gd name="connsiteX1" fmla="*/ 82942 w 82942"/>
                                <a:gd name="connsiteY1" fmla="*/ 2025 h 138774"/>
                                <a:gd name="connsiteX2" fmla="*/ 82942 w 82942"/>
                                <a:gd name="connsiteY2" fmla="*/ 8011 h 138774"/>
                                <a:gd name="connsiteX3" fmla="*/ 43250 w 82942"/>
                                <a:gd name="connsiteY3" fmla="*/ 137954 h 138774"/>
                                <a:gd name="connsiteX4" fmla="*/ 42573 w 82942"/>
                                <a:gd name="connsiteY4" fmla="*/ 138774 h 138774"/>
                                <a:gd name="connsiteX5" fmla="*/ 21356 w 82942"/>
                                <a:gd name="connsiteY5" fmla="*/ 124469 h 138774"/>
                                <a:gd name="connsiteX6" fmla="*/ 0 w 82942"/>
                                <a:gd name="connsiteY6" fmla="*/ 72912 h 138774"/>
                                <a:gd name="connsiteX7" fmla="*/ 72912 w 82942"/>
                                <a:gd name="connsiteY7" fmla="*/ 0 h 1387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82942" h="138774">
                                  <a:moveTo>
                                    <a:pt x="72912" y="0"/>
                                  </a:moveTo>
                                  <a:lnTo>
                                    <a:pt x="82942" y="2025"/>
                                  </a:lnTo>
                                  <a:lnTo>
                                    <a:pt x="82942" y="8011"/>
                                  </a:lnTo>
                                  <a:cubicBezTo>
                                    <a:pt x="82942" y="56145"/>
                                    <a:pt x="68309" y="100861"/>
                                    <a:pt x="43250" y="137954"/>
                                  </a:cubicBezTo>
                                  <a:lnTo>
                                    <a:pt x="42573" y="138774"/>
                                  </a:lnTo>
                                  <a:lnTo>
                                    <a:pt x="21356" y="124469"/>
                                  </a:lnTo>
                                  <a:cubicBezTo>
                                    <a:pt x="8161" y="111274"/>
                                    <a:pt x="0" y="93046"/>
                                    <a:pt x="0" y="72912"/>
                                  </a:cubicBezTo>
                                  <a:cubicBezTo>
                                    <a:pt x="0" y="32644"/>
                                    <a:pt x="32644" y="0"/>
                                    <a:pt x="72912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D5D5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4" name="모서리가 둥근 직사각형 300">
                              <a:extLst>
                                <a:ext uri="{FF2B5EF4-FFF2-40B4-BE49-F238E27FC236}">
                                  <a16:creationId xmlns:a16="http://schemas.microsoft.com/office/drawing/2014/main" id="{E71DFBB2-42F3-4E1C-A39E-9A8B8E69782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 flipH="1">
                              <a:off x="-8049323" y="-9813671"/>
                              <a:ext cx="182129" cy="185749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5" name="모서리가 둥근 직사각형 301">
                              <a:extLst>
                                <a:ext uri="{FF2B5EF4-FFF2-40B4-BE49-F238E27FC236}">
                                  <a16:creationId xmlns:a16="http://schemas.microsoft.com/office/drawing/2014/main" id="{3FC05928-40E5-4AED-A812-8F49FF050DA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 flipH="1">
                              <a:off x="-7935641" y="-9813672"/>
                              <a:ext cx="182128" cy="185749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6" name="모서리가 둥근 직사각형 302">
                              <a:extLst>
                                <a:ext uri="{FF2B5EF4-FFF2-40B4-BE49-F238E27FC236}">
                                  <a16:creationId xmlns:a16="http://schemas.microsoft.com/office/drawing/2014/main" id="{40671A65-69A9-46F5-BAE2-0B9EC06E32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 flipH="1">
                              <a:off x="-7832034" y="-9813673"/>
                              <a:ext cx="182128" cy="185749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47" name="모서리가 둥근 직사각형 303">
                              <a:extLst>
                                <a:ext uri="{FF2B5EF4-FFF2-40B4-BE49-F238E27FC236}">
                                  <a16:creationId xmlns:a16="http://schemas.microsoft.com/office/drawing/2014/main" id="{78118DB2-414A-4063-9753-6253C59B29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6200000" flipH="1">
                              <a:off x="-7718177" y="-9813674"/>
                              <a:ext cx="182128" cy="185749"/>
                            </a:xfrm>
                            <a:prstGeom prst="roundRect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grpSp>
                          <p:nvGrpSpPr>
                            <p:cNvPr id="148" name="그룹 147">
                              <a:extLst>
                                <a:ext uri="{FF2B5EF4-FFF2-40B4-BE49-F238E27FC236}">
                                  <a16:creationId xmlns:a16="http://schemas.microsoft.com/office/drawing/2014/main" id="{E38BDC02-903E-4435-A3E1-95A029FC2D4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7897920" y="-9315987"/>
                              <a:ext cx="182572" cy="160643"/>
                              <a:chOff x="-7897920" y="-9315987"/>
                              <a:chExt cx="182572" cy="160643"/>
                            </a:xfrm>
                          </p:grpSpPr>
                          <p:sp>
                            <p:nvSpPr>
                              <p:cNvPr id="163" name="달 162">
                                <a:extLst>
                                  <a:ext uri="{FF2B5EF4-FFF2-40B4-BE49-F238E27FC236}">
                                    <a16:creationId xmlns:a16="http://schemas.microsoft.com/office/drawing/2014/main" id="{23CBEFE8-29DD-4366-A772-2558270ECB3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-7886956" y="-9326951"/>
                                <a:ext cx="160643" cy="182572"/>
                              </a:xfrm>
                              <a:prstGeom prst="moon">
                                <a:avLst>
                                  <a:gd name="adj" fmla="val 86348"/>
                                </a:avLst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64" name="달 163">
                                <a:extLst>
                                  <a:ext uri="{FF2B5EF4-FFF2-40B4-BE49-F238E27FC236}">
                                    <a16:creationId xmlns:a16="http://schemas.microsoft.com/office/drawing/2014/main" id="{5BCF5CE2-ED57-462C-9666-4752A60E21E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rot="16200000">
                                <a:off x="-7866793" y="-9304085"/>
                                <a:ext cx="121079" cy="176400"/>
                              </a:xfrm>
                              <a:prstGeom prst="moon">
                                <a:avLst>
                                  <a:gd name="adj" fmla="val 81628"/>
                                </a:avLst>
                              </a:prstGeom>
                              <a:solidFill>
                                <a:srgbClr val="E8725A"/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</p:grpSp>
                        <p:sp>
                          <p:nvSpPr>
                            <p:cNvPr id="149" name="타원 148">
                              <a:extLst>
                                <a:ext uri="{FF2B5EF4-FFF2-40B4-BE49-F238E27FC236}">
                                  <a16:creationId xmlns:a16="http://schemas.microsoft.com/office/drawing/2014/main" id="{E15061B1-9EDD-4316-897D-6B4E646214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2752558">
                              <a:off x="-7740980" y="-9892539"/>
                              <a:ext cx="424815" cy="174392"/>
                            </a:xfrm>
                            <a:prstGeom prst="ellipse">
                              <a:avLst/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50" name="타원 149">
                              <a:extLst>
                                <a:ext uri="{FF2B5EF4-FFF2-40B4-BE49-F238E27FC236}">
                                  <a16:creationId xmlns:a16="http://schemas.microsoft.com/office/drawing/2014/main" id="{379BCF78-83B8-4081-8F60-53A4E762A1F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785039">
                              <a:off x="-7982947" y="-9995099"/>
                              <a:ext cx="499070" cy="229812"/>
                            </a:xfrm>
                            <a:prstGeom prst="ellipse">
                              <a:avLst/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51" name="달 150">
                              <a:extLst>
                                <a:ext uri="{FF2B5EF4-FFF2-40B4-BE49-F238E27FC236}">
                                  <a16:creationId xmlns:a16="http://schemas.microsoft.com/office/drawing/2014/main" id="{50891ED9-69B0-4DF6-A066-86A8111EFA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443626" flipH="1">
                              <a:off x="-7596550" y="-9708357"/>
                              <a:ext cx="74394" cy="377419"/>
                            </a:xfrm>
                            <a:prstGeom prst="moon">
                              <a:avLst>
                                <a:gd name="adj" fmla="val 875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grpSp>
                          <p:nvGrpSpPr>
                            <p:cNvPr id="152" name="그룹 151">
                              <a:extLst>
                                <a:ext uri="{FF2B5EF4-FFF2-40B4-BE49-F238E27FC236}">
                                  <a16:creationId xmlns:a16="http://schemas.microsoft.com/office/drawing/2014/main" id="{C9700349-9487-49F4-8200-1D3D483A220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-7895073" y="-9539542"/>
                              <a:ext cx="87868" cy="194287"/>
                              <a:chOff x="2072234" y="-9629732"/>
                              <a:chExt cx="733769" cy="1622454"/>
                            </a:xfrm>
                            <a:solidFill>
                              <a:srgbClr val="FABC6A"/>
                            </a:solidFill>
                          </p:grpSpPr>
                          <p:sp>
                            <p:nvSpPr>
                              <p:cNvPr id="155" name="타원 154">
                                <a:extLst>
                                  <a:ext uri="{FF2B5EF4-FFF2-40B4-BE49-F238E27FC236}">
                                    <a16:creationId xmlns:a16="http://schemas.microsoft.com/office/drawing/2014/main" id="{E32C78FB-9154-4411-9B03-A06C3F7368C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652374" y="-8160908"/>
                                <a:ext cx="153629" cy="153629"/>
                              </a:xfrm>
                              <a:prstGeom prst="ellipse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56" name="타원 155">
                                <a:extLst>
                                  <a:ext uri="{FF2B5EF4-FFF2-40B4-BE49-F238E27FC236}">
                                    <a16:creationId xmlns:a16="http://schemas.microsoft.com/office/drawing/2014/main" id="{69192302-C051-4318-AA7A-42A9000BD5E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652374" y="-9629732"/>
                                <a:ext cx="153629" cy="153629"/>
                              </a:xfrm>
                              <a:prstGeom prst="ellipse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57" name="타원 156">
                                <a:extLst>
                                  <a:ext uri="{FF2B5EF4-FFF2-40B4-BE49-F238E27FC236}">
                                    <a16:creationId xmlns:a16="http://schemas.microsoft.com/office/drawing/2014/main" id="{7E23434D-0D30-4011-B4C0-6C184294C34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072234" y="-8160907"/>
                                <a:ext cx="153629" cy="153629"/>
                              </a:xfrm>
                              <a:prstGeom prst="ellipse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58" name="직각 삼각형 157">
                                <a:extLst>
                                  <a:ext uri="{FF2B5EF4-FFF2-40B4-BE49-F238E27FC236}">
                                    <a16:creationId xmlns:a16="http://schemas.microsoft.com/office/drawing/2014/main" id="{141C960C-0548-42A0-A1C4-F44AA966197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flipH="1">
                                <a:off x="2149049" y="-9566109"/>
                                <a:ext cx="580140" cy="1473959"/>
                              </a:xfrm>
                              <a:prstGeom prst="rtTriangle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59" name="직사각형 158">
                                <a:extLst>
                                  <a:ext uri="{FF2B5EF4-FFF2-40B4-BE49-F238E27FC236}">
                                    <a16:creationId xmlns:a16="http://schemas.microsoft.com/office/drawing/2014/main" id="{FDDBC772-F4C8-4939-8605-AB19970BDC9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729188" y="-9566109"/>
                                <a:ext cx="76815" cy="1473959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60" name="직사각형 159">
                                <a:extLst>
                                  <a:ext uri="{FF2B5EF4-FFF2-40B4-BE49-F238E27FC236}">
                                    <a16:creationId xmlns:a16="http://schemas.microsoft.com/office/drawing/2014/main" id="{3CED8AA2-3BE5-467C-9888-40A4B6B436C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149050" y="-8092150"/>
                                <a:ext cx="580138" cy="848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61" name="직각 삼각형 160">
                                <a:extLst>
                                  <a:ext uri="{FF2B5EF4-FFF2-40B4-BE49-F238E27FC236}">
                                    <a16:creationId xmlns:a16="http://schemas.microsoft.com/office/drawing/2014/main" id="{B3D68C6C-C27E-486B-B7B8-E24F7015215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 flipH="1">
                                <a:off x="2078954" y="-9589119"/>
                                <a:ext cx="580140" cy="1473959"/>
                              </a:xfrm>
                              <a:prstGeom prst="rtTriangle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  <p:sp>
                            <p:nvSpPr>
                              <p:cNvPr id="162" name="직사각형 161">
                                <a:extLst>
                                  <a:ext uri="{FF2B5EF4-FFF2-40B4-BE49-F238E27FC236}">
                                    <a16:creationId xmlns:a16="http://schemas.microsoft.com/office/drawing/2014/main" id="{2989884F-A1EC-43A7-867D-BF346B1FC31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659094" y="-9566109"/>
                                <a:ext cx="76815" cy="1473959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ko-KR" altLang="en-US"/>
                              </a:p>
                            </p:txBody>
                          </p:sp>
                        </p:grpSp>
                        <p:sp>
                          <p:nvSpPr>
                            <p:cNvPr id="153" name="달 152">
                              <a:extLst>
                                <a:ext uri="{FF2B5EF4-FFF2-40B4-BE49-F238E27FC236}">
                                  <a16:creationId xmlns:a16="http://schemas.microsoft.com/office/drawing/2014/main" id="{FAA27666-778B-470C-BE10-AAA61683966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9911452" flipH="1">
                              <a:off x="-7410396" y="-9931768"/>
                              <a:ext cx="223702" cy="523972"/>
                            </a:xfrm>
                            <a:prstGeom prst="moon">
                              <a:avLst>
                                <a:gd name="adj" fmla="val 875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  <p:sp>
                          <p:nvSpPr>
                            <p:cNvPr id="154" name="달 153">
                              <a:extLst>
                                <a:ext uri="{FF2B5EF4-FFF2-40B4-BE49-F238E27FC236}">
                                  <a16:creationId xmlns:a16="http://schemas.microsoft.com/office/drawing/2014/main" id="{D2022298-4644-4B08-929B-1FA4AA08283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 rot="18324731" flipH="1">
                              <a:off x="-7411901" y="-10032685"/>
                              <a:ext cx="239945" cy="562006"/>
                            </a:xfrm>
                            <a:prstGeom prst="moon">
                              <a:avLst>
                                <a:gd name="adj" fmla="val 87500"/>
                              </a:avLst>
                            </a:prstGeom>
                            <a:solidFill>
                              <a:srgbClr val="5F3234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ko-KR" alt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122" name="그룹 121">
                      <a:extLst>
                        <a:ext uri="{FF2B5EF4-FFF2-40B4-BE49-F238E27FC236}">
                          <a16:creationId xmlns:a16="http://schemas.microsoft.com/office/drawing/2014/main" id="{9D02EFD7-D60B-43B9-801C-472AFFE6F3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278532" y="2455525"/>
                      <a:ext cx="127394" cy="356862"/>
                      <a:chOff x="7251119" y="2405595"/>
                      <a:chExt cx="127394" cy="356862"/>
                    </a:xfrm>
                    <a:solidFill>
                      <a:srgbClr val="FFC000"/>
                    </a:solidFill>
                  </p:grpSpPr>
                  <p:sp>
                    <p:nvSpPr>
                      <p:cNvPr id="123" name="모서리가 둥근 직사각형 2059">
                        <a:extLst>
                          <a:ext uri="{FF2B5EF4-FFF2-40B4-BE49-F238E27FC236}">
                            <a16:creationId xmlns:a16="http://schemas.microsoft.com/office/drawing/2014/main" id="{9AD99B50-4766-4C17-BAF9-6B55D3CC3E55}"/>
                          </a:ext>
                        </a:extLst>
                      </p:cNvPr>
                      <p:cNvSpPr/>
                      <p:nvPr/>
                    </p:nvSpPr>
                    <p:spPr>
                      <a:xfrm rot="20818810">
                        <a:off x="7251119" y="2405595"/>
                        <a:ext cx="75711" cy="252567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124" name="타원 123">
                        <a:extLst>
                          <a:ext uri="{FF2B5EF4-FFF2-40B4-BE49-F238E27FC236}">
                            <a16:creationId xmlns:a16="http://schemas.microsoft.com/office/drawing/2014/main" id="{37E1A169-DD57-4E08-83D0-0536CBE72B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303552" y="2687496"/>
                        <a:ext cx="74961" cy="74961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</p:grpSp>
              <p:grpSp>
                <p:nvGrpSpPr>
                  <p:cNvPr id="31" name="그룹 30">
                    <a:extLst>
                      <a:ext uri="{FF2B5EF4-FFF2-40B4-BE49-F238E27FC236}">
                        <a16:creationId xmlns:a16="http://schemas.microsoft.com/office/drawing/2014/main" id="{D1AC08FA-FD03-46E9-BF9B-D9A601B118AE}"/>
                      </a:ext>
                    </a:extLst>
                  </p:cNvPr>
                  <p:cNvGrpSpPr/>
                  <p:nvPr/>
                </p:nvGrpSpPr>
                <p:grpSpPr>
                  <a:xfrm>
                    <a:off x="9616538" y="2728735"/>
                    <a:ext cx="466238" cy="1043410"/>
                    <a:chOff x="10189381" y="2560910"/>
                    <a:chExt cx="864557" cy="2324997"/>
                  </a:xfrm>
                </p:grpSpPr>
                <p:sp>
                  <p:nvSpPr>
                    <p:cNvPr id="34" name="타원 33">
                      <a:extLst>
                        <a:ext uri="{FF2B5EF4-FFF2-40B4-BE49-F238E27FC236}">
                          <a16:creationId xmlns:a16="http://schemas.microsoft.com/office/drawing/2014/main" id="{10ED66BD-7322-42BE-B640-0E888E52747C}"/>
                        </a:ext>
                      </a:extLst>
                    </p:cNvPr>
                    <p:cNvSpPr/>
                    <p:nvPr/>
                  </p:nvSpPr>
                  <p:spPr>
                    <a:xfrm rot="21096443">
                      <a:off x="10301865" y="4490745"/>
                      <a:ext cx="711103" cy="395162"/>
                    </a:xfrm>
                    <a:prstGeom prst="ellipse">
                      <a:avLst/>
                    </a:prstGeom>
                    <a:solidFill>
                      <a:srgbClr val="E55E4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grpSp>
                  <p:nvGrpSpPr>
                    <p:cNvPr id="35" name="그룹 34">
                      <a:extLst>
                        <a:ext uri="{FF2B5EF4-FFF2-40B4-BE49-F238E27FC236}">
                          <a16:creationId xmlns:a16="http://schemas.microsoft.com/office/drawing/2014/main" id="{B028D2EB-289F-4412-BF46-930FEFA455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97550" y="3663114"/>
                      <a:ext cx="152173" cy="229627"/>
                      <a:chOff x="-8195134" y="-7852347"/>
                      <a:chExt cx="344733" cy="520197"/>
                    </a:xfrm>
                  </p:grpSpPr>
                  <p:sp>
                    <p:nvSpPr>
                      <p:cNvPr id="117" name="직사각형 116">
                        <a:extLst>
                          <a:ext uri="{FF2B5EF4-FFF2-40B4-BE49-F238E27FC236}">
                            <a16:creationId xmlns:a16="http://schemas.microsoft.com/office/drawing/2014/main" id="{D2754CC7-D6ED-48B6-AC72-650A186D44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8048266" y="-7852347"/>
                        <a:ext cx="197862" cy="947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grpSp>
                    <p:nvGrpSpPr>
                      <p:cNvPr id="118" name="그룹 117">
                        <a:extLst>
                          <a:ext uri="{FF2B5EF4-FFF2-40B4-BE49-F238E27FC236}">
                            <a16:creationId xmlns:a16="http://schemas.microsoft.com/office/drawing/2014/main" id="{8709D35B-5251-45A6-9147-DE7E9714C7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8195134" y="-7757600"/>
                        <a:ext cx="344733" cy="425450"/>
                        <a:chOff x="-8195134" y="-7757600"/>
                        <a:chExt cx="344733" cy="425450"/>
                      </a:xfrm>
                      <a:solidFill>
                        <a:srgbClr val="FBCE93"/>
                      </a:solidFill>
                    </p:grpSpPr>
                    <p:sp>
                      <p:nvSpPr>
                        <p:cNvPr id="119" name="양쪽 모서리가 둥근 사각형 742">
                          <a:extLst>
                            <a:ext uri="{FF2B5EF4-FFF2-40B4-BE49-F238E27FC236}">
                              <a16:creationId xmlns:a16="http://schemas.microsoft.com/office/drawing/2014/main" id="{DCFB9C1A-9115-4D5F-87CE-70D0181753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8053931" y="-7757600"/>
                          <a:ext cx="203530" cy="425450"/>
                        </a:xfrm>
                        <a:prstGeom prst="round2SameRect">
                          <a:avLst>
                            <a:gd name="adj1" fmla="val 43630"/>
                            <a:gd name="adj2" fmla="val 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120" name="양쪽 모서리가 둥근 사각형 743">
                          <a:extLst>
                            <a:ext uri="{FF2B5EF4-FFF2-40B4-BE49-F238E27FC236}">
                              <a16:creationId xmlns:a16="http://schemas.microsoft.com/office/drawing/2014/main" id="{B344AEC5-865D-4370-980C-336F215301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400000">
                          <a:off x="-8146244" y="-7768265"/>
                          <a:ext cx="75311" cy="173092"/>
                        </a:xfrm>
                        <a:prstGeom prst="round2SameRect">
                          <a:avLst>
                            <a:gd name="adj1" fmla="val 43630"/>
                            <a:gd name="adj2" fmla="val 0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</p:grpSp>
                <p:grpSp>
                  <p:nvGrpSpPr>
                    <p:cNvPr id="36" name="그룹 35">
                      <a:extLst>
                        <a:ext uri="{FF2B5EF4-FFF2-40B4-BE49-F238E27FC236}">
                          <a16:creationId xmlns:a16="http://schemas.microsoft.com/office/drawing/2014/main" id="{B7228E1B-7E13-42B9-A1EF-0B20C721BDF3}"/>
                        </a:ext>
                      </a:extLst>
                    </p:cNvPr>
                    <p:cNvGrpSpPr/>
                    <p:nvPr/>
                  </p:nvGrpSpPr>
                  <p:grpSpPr>
                    <a:xfrm rot="21180873">
                      <a:off x="10189381" y="2975205"/>
                      <a:ext cx="152172" cy="198060"/>
                      <a:chOff x="-9844876" y="-9505576"/>
                      <a:chExt cx="344730" cy="448683"/>
                    </a:xfrm>
                  </p:grpSpPr>
                  <p:grpSp>
                    <p:nvGrpSpPr>
                      <p:cNvPr id="110" name="그룹 109">
                        <a:extLst>
                          <a:ext uri="{FF2B5EF4-FFF2-40B4-BE49-F238E27FC236}">
                            <a16:creationId xmlns:a16="http://schemas.microsoft.com/office/drawing/2014/main" id="{40D1D05C-1D6D-4DF6-9ADC-8161658C5B89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9993201">
                        <a:off x="-9844876" y="-9505576"/>
                        <a:ext cx="344730" cy="448683"/>
                        <a:chOff x="-8130717" y="-7649977"/>
                        <a:chExt cx="344730" cy="448683"/>
                      </a:xfrm>
                    </p:grpSpPr>
                    <p:sp>
                      <p:nvSpPr>
                        <p:cNvPr id="112" name="직사각형 111">
                          <a:extLst>
                            <a:ext uri="{FF2B5EF4-FFF2-40B4-BE49-F238E27FC236}">
                              <a16:creationId xmlns:a16="http://schemas.microsoft.com/office/drawing/2014/main" id="{AF810677-3716-4B84-91F2-E529E8C8AC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7983848" y="-7649977"/>
                          <a:ext cx="197861" cy="9474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grpSp>
                      <p:nvGrpSpPr>
                        <p:cNvPr id="113" name="그룹 112">
                          <a:extLst>
                            <a:ext uri="{FF2B5EF4-FFF2-40B4-BE49-F238E27FC236}">
                              <a16:creationId xmlns:a16="http://schemas.microsoft.com/office/drawing/2014/main" id="{B7A28144-312F-4DB2-8B35-D76C854E5AE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8130717" y="-7555230"/>
                          <a:ext cx="344728" cy="353936"/>
                          <a:chOff x="-8130717" y="-7555230"/>
                          <a:chExt cx="344728" cy="353936"/>
                        </a:xfrm>
                        <a:solidFill>
                          <a:srgbClr val="FBCE93"/>
                        </a:solidFill>
                      </p:grpSpPr>
                      <p:sp>
                        <p:nvSpPr>
                          <p:cNvPr id="114" name="양쪽 모서리가 둥근 사각형 737">
                            <a:extLst>
                              <a:ext uri="{FF2B5EF4-FFF2-40B4-BE49-F238E27FC236}">
                                <a16:creationId xmlns:a16="http://schemas.microsoft.com/office/drawing/2014/main" id="{02F7CD1E-F049-4498-9032-8638BD06FF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-7989520" y="-7555230"/>
                            <a:ext cx="203531" cy="186900"/>
                          </a:xfrm>
                          <a:prstGeom prst="round2SameRect">
                            <a:avLst>
                              <a:gd name="adj1" fmla="val 43630"/>
                              <a:gd name="adj2" fmla="val 0"/>
                            </a:avLst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15" name="양쪽 모서리가 둥근 사각형 738">
                            <a:extLst>
                              <a:ext uri="{FF2B5EF4-FFF2-40B4-BE49-F238E27FC236}">
                                <a16:creationId xmlns:a16="http://schemas.microsoft.com/office/drawing/2014/main" id="{62721DC6-CCB7-4421-9FD4-BAEE9C3F956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4400000">
                            <a:off x="-8081827" y="-7565894"/>
                            <a:ext cx="75312" cy="173092"/>
                          </a:xfrm>
                          <a:prstGeom prst="round2SameRect">
                            <a:avLst>
                              <a:gd name="adj1" fmla="val 43630"/>
                              <a:gd name="adj2" fmla="val 0"/>
                            </a:avLst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116" name="양쪽 모서리가 둥근 사각형 739">
                            <a:extLst>
                              <a:ext uri="{FF2B5EF4-FFF2-40B4-BE49-F238E27FC236}">
                                <a16:creationId xmlns:a16="http://schemas.microsoft.com/office/drawing/2014/main" id="{CE867C2E-6CB4-478D-A97A-EDBE1D59767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1779444">
                            <a:off x="-8024562" y="-7483397"/>
                            <a:ext cx="63947" cy="282103"/>
                          </a:xfrm>
                          <a:prstGeom prst="round2SameRect">
                            <a:avLst>
                              <a:gd name="adj1" fmla="val 43630"/>
                              <a:gd name="adj2" fmla="val 0"/>
                            </a:avLst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</p:grpSp>
                  </p:grpSp>
                  <p:sp>
                    <p:nvSpPr>
                      <p:cNvPr id="111" name="자유형 734">
                        <a:extLst>
                          <a:ext uri="{FF2B5EF4-FFF2-40B4-BE49-F238E27FC236}">
                            <a16:creationId xmlns:a16="http://schemas.microsoft.com/office/drawing/2014/main" id="{7FD84F8B-41E8-4BFE-BE97-5D3055C2EA96}"/>
                          </a:ext>
                        </a:extLst>
                      </p:cNvPr>
                      <p:cNvSpPr/>
                      <p:nvPr/>
                    </p:nvSpPr>
                    <p:spPr>
                      <a:xfrm rot="8469766">
                        <a:off x="-9740305" y="-9294625"/>
                        <a:ext cx="147859" cy="92623"/>
                      </a:xfrm>
                      <a:custGeom>
                        <a:avLst/>
                        <a:gdLst>
                          <a:gd name="connsiteX0" fmla="*/ 272 w 261881"/>
                          <a:gd name="connsiteY0" fmla="*/ 123730 h 507917"/>
                          <a:gd name="connsiteX1" fmla="*/ 30752 w 261881"/>
                          <a:gd name="connsiteY1" fmla="*/ 226600 h 507917"/>
                          <a:gd name="connsiteX2" fmla="*/ 49802 w 261881"/>
                          <a:gd name="connsiteY2" fmla="*/ 478060 h 507917"/>
                          <a:gd name="connsiteX3" fmla="*/ 84092 w 261881"/>
                          <a:gd name="connsiteY3" fmla="*/ 497110 h 507917"/>
                          <a:gd name="connsiteX4" fmla="*/ 186962 w 261881"/>
                          <a:gd name="connsiteY4" fmla="*/ 504730 h 507917"/>
                          <a:gd name="connsiteX5" fmla="*/ 259352 w 261881"/>
                          <a:gd name="connsiteY5" fmla="*/ 443770 h 507917"/>
                          <a:gd name="connsiteX6" fmla="*/ 240302 w 261881"/>
                          <a:gd name="connsiteY6" fmla="*/ 192310 h 507917"/>
                          <a:gd name="connsiteX7" fmla="*/ 190772 w 261881"/>
                          <a:gd name="connsiteY7" fmla="*/ 39910 h 507917"/>
                          <a:gd name="connsiteX8" fmla="*/ 95522 w 261881"/>
                          <a:gd name="connsiteY8" fmla="*/ 1810 h 507917"/>
                          <a:gd name="connsiteX9" fmla="*/ 49802 w 261881"/>
                          <a:gd name="connsiteY9" fmla="*/ 81820 h 507917"/>
                          <a:gd name="connsiteX10" fmla="*/ 272 w 261881"/>
                          <a:gd name="connsiteY10" fmla="*/ 123730 h 5079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61881" h="507917">
                            <a:moveTo>
                              <a:pt x="272" y="123730"/>
                            </a:moveTo>
                            <a:cubicBezTo>
                              <a:pt x="-2903" y="147860"/>
                              <a:pt x="22497" y="167545"/>
                              <a:pt x="30752" y="226600"/>
                            </a:cubicBezTo>
                            <a:cubicBezTo>
                              <a:pt x="39007" y="285655"/>
                              <a:pt x="40912" y="432975"/>
                              <a:pt x="49802" y="478060"/>
                            </a:cubicBezTo>
                            <a:cubicBezTo>
                              <a:pt x="58692" y="523145"/>
                              <a:pt x="61232" y="492665"/>
                              <a:pt x="84092" y="497110"/>
                            </a:cubicBezTo>
                            <a:cubicBezTo>
                              <a:pt x="106952" y="501555"/>
                              <a:pt x="157752" y="513620"/>
                              <a:pt x="186962" y="504730"/>
                            </a:cubicBezTo>
                            <a:cubicBezTo>
                              <a:pt x="216172" y="495840"/>
                              <a:pt x="250462" y="495840"/>
                              <a:pt x="259352" y="443770"/>
                            </a:cubicBezTo>
                            <a:cubicBezTo>
                              <a:pt x="268242" y="391700"/>
                              <a:pt x="251732" y="259620"/>
                              <a:pt x="240302" y="192310"/>
                            </a:cubicBezTo>
                            <a:cubicBezTo>
                              <a:pt x="228872" y="125000"/>
                              <a:pt x="214902" y="71660"/>
                              <a:pt x="190772" y="39910"/>
                            </a:cubicBezTo>
                            <a:cubicBezTo>
                              <a:pt x="166642" y="8160"/>
                              <a:pt x="119017" y="-5175"/>
                              <a:pt x="95522" y="1810"/>
                            </a:cubicBezTo>
                            <a:cubicBezTo>
                              <a:pt x="72027" y="8795"/>
                              <a:pt x="64407" y="63405"/>
                              <a:pt x="49802" y="81820"/>
                            </a:cubicBezTo>
                            <a:cubicBezTo>
                              <a:pt x="35197" y="100235"/>
                              <a:pt x="3447" y="99600"/>
                              <a:pt x="272" y="123730"/>
                            </a:cubicBezTo>
                            <a:close/>
                          </a:path>
                        </a:pathLst>
                      </a:custGeom>
                      <a:solidFill>
                        <a:srgbClr val="FBCE9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grpSp>
                  <p:nvGrpSpPr>
                    <p:cNvPr id="37" name="그룹 36">
                      <a:extLst>
                        <a:ext uri="{FF2B5EF4-FFF2-40B4-BE49-F238E27FC236}">
                          <a16:creationId xmlns:a16="http://schemas.microsoft.com/office/drawing/2014/main" id="{F53BB9E6-4A66-40EE-A41D-58AD58FFA9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5315" y="3072080"/>
                      <a:ext cx="788623" cy="601379"/>
                      <a:chOff x="10265315" y="3072080"/>
                      <a:chExt cx="788623" cy="601379"/>
                    </a:xfrm>
                    <a:solidFill>
                      <a:srgbClr val="92D050"/>
                    </a:solidFill>
                  </p:grpSpPr>
                  <p:sp>
                    <p:nvSpPr>
                      <p:cNvPr id="94" name="타원 93">
                        <a:extLst>
                          <a:ext uri="{FF2B5EF4-FFF2-40B4-BE49-F238E27FC236}">
                            <a16:creationId xmlns:a16="http://schemas.microsoft.com/office/drawing/2014/main" id="{6E763977-428F-45B8-BCBB-A5D7AEA801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29637" y="3072080"/>
                        <a:ext cx="393314" cy="105955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95" name="직사각형 94">
                        <a:extLst>
                          <a:ext uri="{FF2B5EF4-FFF2-40B4-BE49-F238E27FC236}">
                            <a16:creationId xmlns:a16="http://schemas.microsoft.com/office/drawing/2014/main" id="{0E9BB090-EF19-4B2D-AAAD-4157B7F1B6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2009" y="3153776"/>
                        <a:ext cx="324592" cy="50119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96" name="직사각형 95">
                        <a:extLst>
                          <a:ext uri="{FF2B5EF4-FFF2-40B4-BE49-F238E27FC236}">
                            <a16:creationId xmlns:a16="http://schemas.microsoft.com/office/drawing/2014/main" id="{A5DC5D24-34BB-4487-9218-DC5CEE1AE29D}"/>
                          </a:ext>
                        </a:extLst>
                      </p:cNvPr>
                      <p:cNvSpPr/>
                      <p:nvPr/>
                    </p:nvSpPr>
                    <p:spPr>
                      <a:xfrm rot="20441275">
                        <a:off x="10917880" y="3195103"/>
                        <a:ext cx="96028" cy="154587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97" name="직사각형 96">
                        <a:extLst>
                          <a:ext uri="{FF2B5EF4-FFF2-40B4-BE49-F238E27FC236}">
                            <a16:creationId xmlns:a16="http://schemas.microsoft.com/office/drawing/2014/main" id="{BC47F147-E7DF-4D87-A081-4835769CAB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57910" y="3457588"/>
                        <a:ext cx="96028" cy="215871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98" name="타원 97">
                        <a:extLst>
                          <a:ext uri="{FF2B5EF4-FFF2-40B4-BE49-F238E27FC236}">
                            <a16:creationId xmlns:a16="http://schemas.microsoft.com/office/drawing/2014/main" id="{27CA8720-1083-4C9D-9E4D-1E2FE1595624}"/>
                          </a:ext>
                        </a:extLst>
                      </p:cNvPr>
                      <p:cNvSpPr/>
                      <p:nvPr/>
                    </p:nvSpPr>
                    <p:spPr>
                      <a:xfrm rot="2791312">
                        <a:off x="10860344" y="3131908"/>
                        <a:ext cx="147772" cy="65543"/>
                      </a:xfrm>
                      <a:prstGeom prst="ellipse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99" name="자유형 720">
                        <a:extLst>
                          <a:ext uri="{FF2B5EF4-FFF2-40B4-BE49-F238E27FC236}">
                            <a16:creationId xmlns:a16="http://schemas.microsoft.com/office/drawing/2014/main" id="{93161CC3-48F5-4B96-A728-AB76A45261CA}"/>
                          </a:ext>
                        </a:extLst>
                      </p:cNvPr>
                      <p:cNvSpPr/>
                      <p:nvPr/>
                    </p:nvSpPr>
                    <p:spPr>
                      <a:xfrm rot="19751426">
                        <a:off x="10772145" y="3154004"/>
                        <a:ext cx="150530" cy="230917"/>
                      </a:xfrm>
                      <a:custGeom>
                        <a:avLst/>
                        <a:gdLst>
                          <a:gd name="connsiteX0" fmla="*/ 149610 w 431711"/>
                          <a:gd name="connsiteY0" fmla="*/ 523118 h 523118"/>
                          <a:gd name="connsiteX1" fmla="*/ 218190 w 431711"/>
                          <a:gd name="connsiteY1" fmla="*/ 366908 h 523118"/>
                          <a:gd name="connsiteX2" fmla="*/ 355350 w 431711"/>
                          <a:gd name="connsiteY2" fmla="*/ 313568 h 523118"/>
                          <a:gd name="connsiteX3" fmla="*/ 389640 w 431711"/>
                          <a:gd name="connsiteY3" fmla="*/ 328808 h 523118"/>
                          <a:gd name="connsiteX4" fmla="*/ 427740 w 431711"/>
                          <a:gd name="connsiteY4" fmla="*/ 168788 h 523118"/>
                          <a:gd name="connsiteX5" fmla="*/ 286770 w 431711"/>
                          <a:gd name="connsiteY5" fmla="*/ 4958 h 523118"/>
                          <a:gd name="connsiteX6" fmla="*/ 65790 w 431711"/>
                          <a:gd name="connsiteY6" fmla="*/ 54488 h 523118"/>
                          <a:gd name="connsiteX7" fmla="*/ 1020 w 431711"/>
                          <a:gd name="connsiteY7" fmla="*/ 176408 h 523118"/>
                          <a:gd name="connsiteX8" fmla="*/ 103890 w 431711"/>
                          <a:gd name="connsiteY8" fmla="*/ 332618 h 523118"/>
                          <a:gd name="connsiteX9" fmla="*/ 191520 w 431711"/>
                          <a:gd name="connsiteY9" fmla="*/ 389768 h 523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11" h="523118">
                            <a:moveTo>
                              <a:pt x="149610" y="523118"/>
                            </a:moveTo>
                            <a:cubicBezTo>
                              <a:pt x="166755" y="462475"/>
                              <a:pt x="183900" y="401833"/>
                              <a:pt x="218190" y="366908"/>
                            </a:cubicBezTo>
                            <a:cubicBezTo>
                              <a:pt x="252480" y="331983"/>
                              <a:pt x="326775" y="319918"/>
                              <a:pt x="355350" y="313568"/>
                            </a:cubicBezTo>
                            <a:cubicBezTo>
                              <a:pt x="383925" y="307218"/>
                              <a:pt x="377575" y="352938"/>
                              <a:pt x="389640" y="328808"/>
                            </a:cubicBezTo>
                            <a:cubicBezTo>
                              <a:pt x="401705" y="304678"/>
                              <a:pt x="444885" y="222763"/>
                              <a:pt x="427740" y="168788"/>
                            </a:cubicBezTo>
                            <a:cubicBezTo>
                              <a:pt x="410595" y="114813"/>
                              <a:pt x="347095" y="24008"/>
                              <a:pt x="286770" y="4958"/>
                            </a:cubicBezTo>
                            <a:cubicBezTo>
                              <a:pt x="226445" y="-14092"/>
                              <a:pt x="113415" y="25913"/>
                              <a:pt x="65790" y="54488"/>
                            </a:cubicBezTo>
                            <a:cubicBezTo>
                              <a:pt x="18165" y="83063"/>
                              <a:pt x="-5330" y="130053"/>
                              <a:pt x="1020" y="176408"/>
                            </a:cubicBezTo>
                            <a:cubicBezTo>
                              <a:pt x="7370" y="222763"/>
                              <a:pt x="72140" y="297058"/>
                              <a:pt x="103890" y="332618"/>
                            </a:cubicBezTo>
                            <a:cubicBezTo>
                              <a:pt x="135640" y="368178"/>
                              <a:pt x="163580" y="378973"/>
                              <a:pt x="191520" y="389768"/>
                            </a:cubicBezTo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100" name="자유형 721">
                        <a:extLst>
                          <a:ext uri="{FF2B5EF4-FFF2-40B4-BE49-F238E27FC236}">
                            <a16:creationId xmlns:a16="http://schemas.microsoft.com/office/drawing/2014/main" id="{DC3B3081-6195-4E3E-8964-D637C9C22A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38338" y="3274199"/>
                        <a:ext cx="115600" cy="224207"/>
                      </a:xfrm>
                      <a:custGeom>
                        <a:avLst/>
                        <a:gdLst>
                          <a:gd name="connsiteX0" fmla="*/ 272 w 261881"/>
                          <a:gd name="connsiteY0" fmla="*/ 123730 h 507917"/>
                          <a:gd name="connsiteX1" fmla="*/ 30752 w 261881"/>
                          <a:gd name="connsiteY1" fmla="*/ 226600 h 507917"/>
                          <a:gd name="connsiteX2" fmla="*/ 49802 w 261881"/>
                          <a:gd name="connsiteY2" fmla="*/ 478060 h 507917"/>
                          <a:gd name="connsiteX3" fmla="*/ 84092 w 261881"/>
                          <a:gd name="connsiteY3" fmla="*/ 497110 h 507917"/>
                          <a:gd name="connsiteX4" fmla="*/ 186962 w 261881"/>
                          <a:gd name="connsiteY4" fmla="*/ 504730 h 507917"/>
                          <a:gd name="connsiteX5" fmla="*/ 259352 w 261881"/>
                          <a:gd name="connsiteY5" fmla="*/ 443770 h 507917"/>
                          <a:gd name="connsiteX6" fmla="*/ 240302 w 261881"/>
                          <a:gd name="connsiteY6" fmla="*/ 192310 h 507917"/>
                          <a:gd name="connsiteX7" fmla="*/ 190772 w 261881"/>
                          <a:gd name="connsiteY7" fmla="*/ 39910 h 507917"/>
                          <a:gd name="connsiteX8" fmla="*/ 95522 w 261881"/>
                          <a:gd name="connsiteY8" fmla="*/ 1810 h 507917"/>
                          <a:gd name="connsiteX9" fmla="*/ 49802 w 261881"/>
                          <a:gd name="connsiteY9" fmla="*/ 81820 h 507917"/>
                          <a:gd name="connsiteX10" fmla="*/ 272 w 261881"/>
                          <a:gd name="connsiteY10" fmla="*/ 123730 h 5079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61881" h="507917">
                            <a:moveTo>
                              <a:pt x="272" y="123730"/>
                            </a:moveTo>
                            <a:cubicBezTo>
                              <a:pt x="-2903" y="147860"/>
                              <a:pt x="22497" y="167545"/>
                              <a:pt x="30752" y="226600"/>
                            </a:cubicBezTo>
                            <a:cubicBezTo>
                              <a:pt x="39007" y="285655"/>
                              <a:pt x="40912" y="432975"/>
                              <a:pt x="49802" y="478060"/>
                            </a:cubicBezTo>
                            <a:cubicBezTo>
                              <a:pt x="58692" y="523145"/>
                              <a:pt x="61232" y="492665"/>
                              <a:pt x="84092" y="497110"/>
                            </a:cubicBezTo>
                            <a:cubicBezTo>
                              <a:pt x="106952" y="501555"/>
                              <a:pt x="157752" y="513620"/>
                              <a:pt x="186962" y="504730"/>
                            </a:cubicBezTo>
                            <a:cubicBezTo>
                              <a:pt x="216172" y="495840"/>
                              <a:pt x="250462" y="495840"/>
                              <a:pt x="259352" y="443770"/>
                            </a:cubicBezTo>
                            <a:cubicBezTo>
                              <a:pt x="268242" y="391700"/>
                              <a:pt x="251732" y="259620"/>
                              <a:pt x="240302" y="192310"/>
                            </a:cubicBezTo>
                            <a:cubicBezTo>
                              <a:pt x="228872" y="125000"/>
                              <a:pt x="214902" y="71660"/>
                              <a:pt x="190772" y="39910"/>
                            </a:cubicBezTo>
                            <a:cubicBezTo>
                              <a:pt x="166642" y="8160"/>
                              <a:pt x="119017" y="-5175"/>
                              <a:pt x="95522" y="1810"/>
                            </a:cubicBezTo>
                            <a:cubicBezTo>
                              <a:pt x="72027" y="8795"/>
                              <a:pt x="64407" y="63405"/>
                              <a:pt x="49802" y="81820"/>
                            </a:cubicBezTo>
                            <a:cubicBezTo>
                              <a:pt x="35197" y="100235"/>
                              <a:pt x="3447" y="99600"/>
                              <a:pt x="272" y="12373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101" name="직사각형 100">
                        <a:extLst>
                          <a:ext uri="{FF2B5EF4-FFF2-40B4-BE49-F238E27FC236}">
                            <a16:creationId xmlns:a16="http://schemas.microsoft.com/office/drawing/2014/main" id="{17D45CFD-00CD-40A2-A04D-4D31DC45F7FC}"/>
                          </a:ext>
                        </a:extLst>
                      </p:cNvPr>
                      <p:cNvSpPr/>
                      <p:nvPr/>
                    </p:nvSpPr>
                    <p:spPr>
                      <a:xfrm rot="2033121">
                        <a:off x="10416532" y="3210827"/>
                        <a:ext cx="96028" cy="215872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102" name="자유형 726">
                        <a:extLst>
                          <a:ext uri="{FF2B5EF4-FFF2-40B4-BE49-F238E27FC236}">
                            <a16:creationId xmlns:a16="http://schemas.microsoft.com/office/drawing/2014/main" id="{19EEABCD-3ACF-4347-A6DE-E7E4F004CE38}"/>
                          </a:ext>
                        </a:extLst>
                      </p:cNvPr>
                      <p:cNvSpPr/>
                      <p:nvPr/>
                    </p:nvSpPr>
                    <p:spPr>
                      <a:xfrm rot="21180873" flipH="1">
                        <a:off x="10532799" y="3156581"/>
                        <a:ext cx="84675" cy="177777"/>
                      </a:xfrm>
                      <a:custGeom>
                        <a:avLst/>
                        <a:gdLst>
                          <a:gd name="connsiteX0" fmla="*/ 149610 w 431711"/>
                          <a:gd name="connsiteY0" fmla="*/ 523118 h 523118"/>
                          <a:gd name="connsiteX1" fmla="*/ 218190 w 431711"/>
                          <a:gd name="connsiteY1" fmla="*/ 366908 h 523118"/>
                          <a:gd name="connsiteX2" fmla="*/ 355350 w 431711"/>
                          <a:gd name="connsiteY2" fmla="*/ 313568 h 523118"/>
                          <a:gd name="connsiteX3" fmla="*/ 389640 w 431711"/>
                          <a:gd name="connsiteY3" fmla="*/ 328808 h 523118"/>
                          <a:gd name="connsiteX4" fmla="*/ 427740 w 431711"/>
                          <a:gd name="connsiteY4" fmla="*/ 168788 h 523118"/>
                          <a:gd name="connsiteX5" fmla="*/ 286770 w 431711"/>
                          <a:gd name="connsiteY5" fmla="*/ 4958 h 523118"/>
                          <a:gd name="connsiteX6" fmla="*/ 65790 w 431711"/>
                          <a:gd name="connsiteY6" fmla="*/ 54488 h 523118"/>
                          <a:gd name="connsiteX7" fmla="*/ 1020 w 431711"/>
                          <a:gd name="connsiteY7" fmla="*/ 176408 h 523118"/>
                          <a:gd name="connsiteX8" fmla="*/ 103890 w 431711"/>
                          <a:gd name="connsiteY8" fmla="*/ 332618 h 523118"/>
                          <a:gd name="connsiteX9" fmla="*/ 191520 w 431711"/>
                          <a:gd name="connsiteY9" fmla="*/ 389768 h 5231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11" h="523118">
                            <a:moveTo>
                              <a:pt x="149610" y="523118"/>
                            </a:moveTo>
                            <a:cubicBezTo>
                              <a:pt x="166755" y="462475"/>
                              <a:pt x="183900" y="401833"/>
                              <a:pt x="218190" y="366908"/>
                            </a:cubicBezTo>
                            <a:cubicBezTo>
                              <a:pt x="252480" y="331983"/>
                              <a:pt x="326775" y="319918"/>
                              <a:pt x="355350" y="313568"/>
                            </a:cubicBezTo>
                            <a:cubicBezTo>
                              <a:pt x="383925" y="307218"/>
                              <a:pt x="377575" y="352938"/>
                              <a:pt x="389640" y="328808"/>
                            </a:cubicBezTo>
                            <a:cubicBezTo>
                              <a:pt x="401705" y="304678"/>
                              <a:pt x="444885" y="222763"/>
                              <a:pt x="427740" y="168788"/>
                            </a:cubicBezTo>
                            <a:cubicBezTo>
                              <a:pt x="410595" y="114813"/>
                              <a:pt x="347095" y="24008"/>
                              <a:pt x="286770" y="4958"/>
                            </a:cubicBezTo>
                            <a:cubicBezTo>
                              <a:pt x="226445" y="-14092"/>
                              <a:pt x="113415" y="25913"/>
                              <a:pt x="65790" y="54488"/>
                            </a:cubicBezTo>
                            <a:cubicBezTo>
                              <a:pt x="18165" y="83063"/>
                              <a:pt x="-5330" y="130053"/>
                              <a:pt x="1020" y="176408"/>
                            </a:cubicBezTo>
                            <a:cubicBezTo>
                              <a:pt x="7370" y="222763"/>
                              <a:pt x="72140" y="297058"/>
                              <a:pt x="103890" y="332618"/>
                            </a:cubicBezTo>
                            <a:cubicBezTo>
                              <a:pt x="135640" y="368178"/>
                              <a:pt x="163580" y="378973"/>
                              <a:pt x="191520" y="389768"/>
                            </a:cubicBezTo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103" name="자유형 727">
                        <a:extLst>
                          <a:ext uri="{FF2B5EF4-FFF2-40B4-BE49-F238E27FC236}">
                            <a16:creationId xmlns:a16="http://schemas.microsoft.com/office/drawing/2014/main" id="{D8DC1B8C-8C09-4851-BEC9-A1651E35F9BD}"/>
                          </a:ext>
                        </a:extLst>
                      </p:cNvPr>
                      <p:cNvSpPr/>
                      <p:nvPr/>
                    </p:nvSpPr>
                    <p:spPr>
                      <a:xfrm rot="13080873">
                        <a:off x="10473009" y="3095641"/>
                        <a:ext cx="115602" cy="224207"/>
                      </a:xfrm>
                      <a:custGeom>
                        <a:avLst/>
                        <a:gdLst>
                          <a:gd name="connsiteX0" fmla="*/ 272 w 261881"/>
                          <a:gd name="connsiteY0" fmla="*/ 123730 h 507917"/>
                          <a:gd name="connsiteX1" fmla="*/ 30752 w 261881"/>
                          <a:gd name="connsiteY1" fmla="*/ 226600 h 507917"/>
                          <a:gd name="connsiteX2" fmla="*/ 49802 w 261881"/>
                          <a:gd name="connsiteY2" fmla="*/ 478060 h 507917"/>
                          <a:gd name="connsiteX3" fmla="*/ 84092 w 261881"/>
                          <a:gd name="connsiteY3" fmla="*/ 497110 h 507917"/>
                          <a:gd name="connsiteX4" fmla="*/ 186962 w 261881"/>
                          <a:gd name="connsiteY4" fmla="*/ 504730 h 507917"/>
                          <a:gd name="connsiteX5" fmla="*/ 259352 w 261881"/>
                          <a:gd name="connsiteY5" fmla="*/ 443770 h 507917"/>
                          <a:gd name="connsiteX6" fmla="*/ 240302 w 261881"/>
                          <a:gd name="connsiteY6" fmla="*/ 192310 h 507917"/>
                          <a:gd name="connsiteX7" fmla="*/ 190772 w 261881"/>
                          <a:gd name="connsiteY7" fmla="*/ 39910 h 507917"/>
                          <a:gd name="connsiteX8" fmla="*/ 95522 w 261881"/>
                          <a:gd name="connsiteY8" fmla="*/ 1810 h 507917"/>
                          <a:gd name="connsiteX9" fmla="*/ 49802 w 261881"/>
                          <a:gd name="connsiteY9" fmla="*/ 81820 h 507917"/>
                          <a:gd name="connsiteX10" fmla="*/ 272 w 261881"/>
                          <a:gd name="connsiteY10" fmla="*/ 123730 h 5079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261881" h="507917">
                            <a:moveTo>
                              <a:pt x="272" y="123730"/>
                            </a:moveTo>
                            <a:cubicBezTo>
                              <a:pt x="-2903" y="147860"/>
                              <a:pt x="22497" y="167545"/>
                              <a:pt x="30752" y="226600"/>
                            </a:cubicBezTo>
                            <a:cubicBezTo>
                              <a:pt x="39007" y="285655"/>
                              <a:pt x="40912" y="432975"/>
                              <a:pt x="49802" y="478060"/>
                            </a:cubicBezTo>
                            <a:cubicBezTo>
                              <a:pt x="58692" y="523145"/>
                              <a:pt x="61232" y="492665"/>
                              <a:pt x="84092" y="497110"/>
                            </a:cubicBezTo>
                            <a:cubicBezTo>
                              <a:pt x="106952" y="501555"/>
                              <a:pt x="157752" y="513620"/>
                              <a:pt x="186962" y="504730"/>
                            </a:cubicBezTo>
                            <a:cubicBezTo>
                              <a:pt x="216172" y="495840"/>
                              <a:pt x="250462" y="495840"/>
                              <a:pt x="259352" y="443770"/>
                            </a:cubicBezTo>
                            <a:cubicBezTo>
                              <a:pt x="268242" y="391700"/>
                              <a:pt x="251732" y="259620"/>
                              <a:pt x="240302" y="192310"/>
                            </a:cubicBezTo>
                            <a:cubicBezTo>
                              <a:pt x="228872" y="125000"/>
                              <a:pt x="214902" y="71660"/>
                              <a:pt x="190772" y="39910"/>
                            </a:cubicBezTo>
                            <a:cubicBezTo>
                              <a:pt x="166642" y="8160"/>
                              <a:pt x="119017" y="-5175"/>
                              <a:pt x="95522" y="1810"/>
                            </a:cubicBezTo>
                            <a:cubicBezTo>
                              <a:pt x="72027" y="8795"/>
                              <a:pt x="64407" y="63405"/>
                              <a:pt x="49802" y="81820"/>
                            </a:cubicBezTo>
                            <a:cubicBezTo>
                              <a:pt x="35197" y="100235"/>
                              <a:pt x="3447" y="99600"/>
                              <a:pt x="272" y="123730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grpSp>
                    <p:nvGrpSpPr>
                      <p:cNvPr id="104" name="그룹 103">
                        <a:extLst>
                          <a:ext uri="{FF2B5EF4-FFF2-40B4-BE49-F238E27FC236}">
                            <a16:creationId xmlns:a16="http://schemas.microsoft.com/office/drawing/2014/main" id="{404B6FF8-F05B-4242-9988-6BB1F0A265F0}"/>
                          </a:ext>
                        </a:extLst>
                      </p:cNvPr>
                      <p:cNvGrpSpPr/>
                      <p:nvPr/>
                    </p:nvGrpSpPr>
                    <p:grpSpPr>
                      <a:xfrm rot="21180873">
                        <a:off x="10265315" y="3166038"/>
                        <a:ext cx="175859" cy="311017"/>
                        <a:chOff x="-9744406" y="-9049424"/>
                        <a:chExt cx="398391" cy="704571"/>
                      </a:xfrm>
                      <a:grpFill/>
                    </p:grpSpPr>
                    <p:sp>
                      <p:nvSpPr>
                        <p:cNvPr id="106" name="직사각형 105">
                          <a:extLst>
                            <a:ext uri="{FF2B5EF4-FFF2-40B4-BE49-F238E27FC236}">
                              <a16:creationId xmlns:a16="http://schemas.microsoft.com/office/drawing/2014/main" id="{5EE33AD7-62BD-4186-B753-AE6E0CA0A2D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768029">
                          <a:off x="-9744406" y="-9049424"/>
                          <a:ext cx="217544" cy="489035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107" name="자유형 730">
                          <a:extLst>
                            <a:ext uri="{FF2B5EF4-FFF2-40B4-BE49-F238E27FC236}">
                              <a16:creationId xmlns:a16="http://schemas.microsoft.com/office/drawing/2014/main" id="{D0E1257F-2F82-41CA-9B4A-AB43846A25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-9585546" y="-8594497"/>
                          <a:ext cx="261881" cy="217181"/>
                        </a:xfrm>
                        <a:custGeom>
                          <a:avLst/>
                          <a:gdLst>
                            <a:gd name="connsiteX0" fmla="*/ 272 w 261881"/>
                            <a:gd name="connsiteY0" fmla="*/ 123730 h 507917"/>
                            <a:gd name="connsiteX1" fmla="*/ 30752 w 261881"/>
                            <a:gd name="connsiteY1" fmla="*/ 226600 h 507917"/>
                            <a:gd name="connsiteX2" fmla="*/ 49802 w 261881"/>
                            <a:gd name="connsiteY2" fmla="*/ 478060 h 507917"/>
                            <a:gd name="connsiteX3" fmla="*/ 84092 w 261881"/>
                            <a:gd name="connsiteY3" fmla="*/ 497110 h 507917"/>
                            <a:gd name="connsiteX4" fmla="*/ 186962 w 261881"/>
                            <a:gd name="connsiteY4" fmla="*/ 504730 h 507917"/>
                            <a:gd name="connsiteX5" fmla="*/ 259352 w 261881"/>
                            <a:gd name="connsiteY5" fmla="*/ 443770 h 507917"/>
                            <a:gd name="connsiteX6" fmla="*/ 240302 w 261881"/>
                            <a:gd name="connsiteY6" fmla="*/ 192310 h 507917"/>
                            <a:gd name="connsiteX7" fmla="*/ 190772 w 261881"/>
                            <a:gd name="connsiteY7" fmla="*/ 39910 h 507917"/>
                            <a:gd name="connsiteX8" fmla="*/ 95522 w 261881"/>
                            <a:gd name="connsiteY8" fmla="*/ 1810 h 507917"/>
                            <a:gd name="connsiteX9" fmla="*/ 49802 w 261881"/>
                            <a:gd name="connsiteY9" fmla="*/ 81820 h 507917"/>
                            <a:gd name="connsiteX10" fmla="*/ 272 w 261881"/>
                            <a:gd name="connsiteY10" fmla="*/ 123730 h 5079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261881" h="507917">
                              <a:moveTo>
                                <a:pt x="272" y="123730"/>
                              </a:moveTo>
                              <a:cubicBezTo>
                                <a:pt x="-2903" y="147860"/>
                                <a:pt x="22497" y="167545"/>
                                <a:pt x="30752" y="226600"/>
                              </a:cubicBezTo>
                              <a:cubicBezTo>
                                <a:pt x="39007" y="285655"/>
                                <a:pt x="40912" y="432975"/>
                                <a:pt x="49802" y="478060"/>
                              </a:cubicBezTo>
                              <a:cubicBezTo>
                                <a:pt x="58692" y="523145"/>
                                <a:pt x="61232" y="492665"/>
                                <a:pt x="84092" y="497110"/>
                              </a:cubicBezTo>
                              <a:cubicBezTo>
                                <a:pt x="106952" y="501555"/>
                                <a:pt x="157752" y="513620"/>
                                <a:pt x="186962" y="504730"/>
                              </a:cubicBezTo>
                              <a:cubicBezTo>
                                <a:pt x="216172" y="495840"/>
                                <a:pt x="250462" y="495840"/>
                                <a:pt x="259352" y="443770"/>
                              </a:cubicBezTo>
                              <a:cubicBezTo>
                                <a:pt x="268242" y="391700"/>
                                <a:pt x="251732" y="259620"/>
                                <a:pt x="240302" y="192310"/>
                              </a:cubicBezTo>
                              <a:cubicBezTo>
                                <a:pt x="228872" y="125000"/>
                                <a:pt x="214902" y="71660"/>
                                <a:pt x="190772" y="39910"/>
                              </a:cubicBezTo>
                              <a:cubicBezTo>
                                <a:pt x="166642" y="8160"/>
                                <a:pt x="119017" y="-5175"/>
                                <a:pt x="95522" y="1810"/>
                              </a:cubicBezTo>
                              <a:cubicBezTo>
                                <a:pt x="72027" y="8795"/>
                                <a:pt x="64407" y="63405"/>
                                <a:pt x="49802" y="81820"/>
                              </a:cubicBezTo>
                              <a:cubicBezTo>
                                <a:pt x="35197" y="100235"/>
                                <a:pt x="3447" y="99600"/>
                                <a:pt x="272" y="12373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108" name="자유형 731">
                          <a:extLst>
                            <a:ext uri="{FF2B5EF4-FFF2-40B4-BE49-F238E27FC236}">
                              <a16:creationId xmlns:a16="http://schemas.microsoft.com/office/drawing/2014/main" id="{C24FB392-8F37-4180-B0BC-DD2991B856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474266">
                          <a:off x="-9653348" y="-8628030"/>
                          <a:ext cx="261881" cy="283177"/>
                        </a:xfrm>
                        <a:custGeom>
                          <a:avLst/>
                          <a:gdLst>
                            <a:gd name="connsiteX0" fmla="*/ 272 w 261881"/>
                            <a:gd name="connsiteY0" fmla="*/ 123730 h 507917"/>
                            <a:gd name="connsiteX1" fmla="*/ 30752 w 261881"/>
                            <a:gd name="connsiteY1" fmla="*/ 226600 h 507917"/>
                            <a:gd name="connsiteX2" fmla="*/ 49802 w 261881"/>
                            <a:gd name="connsiteY2" fmla="*/ 478060 h 507917"/>
                            <a:gd name="connsiteX3" fmla="*/ 84092 w 261881"/>
                            <a:gd name="connsiteY3" fmla="*/ 497110 h 507917"/>
                            <a:gd name="connsiteX4" fmla="*/ 186962 w 261881"/>
                            <a:gd name="connsiteY4" fmla="*/ 504730 h 507917"/>
                            <a:gd name="connsiteX5" fmla="*/ 259352 w 261881"/>
                            <a:gd name="connsiteY5" fmla="*/ 443770 h 507917"/>
                            <a:gd name="connsiteX6" fmla="*/ 240302 w 261881"/>
                            <a:gd name="connsiteY6" fmla="*/ 192310 h 507917"/>
                            <a:gd name="connsiteX7" fmla="*/ 190772 w 261881"/>
                            <a:gd name="connsiteY7" fmla="*/ 39910 h 507917"/>
                            <a:gd name="connsiteX8" fmla="*/ 95522 w 261881"/>
                            <a:gd name="connsiteY8" fmla="*/ 1810 h 507917"/>
                            <a:gd name="connsiteX9" fmla="*/ 49802 w 261881"/>
                            <a:gd name="connsiteY9" fmla="*/ 81820 h 507917"/>
                            <a:gd name="connsiteX10" fmla="*/ 272 w 261881"/>
                            <a:gd name="connsiteY10" fmla="*/ 123730 h 5079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261881" h="507917">
                              <a:moveTo>
                                <a:pt x="272" y="123730"/>
                              </a:moveTo>
                              <a:cubicBezTo>
                                <a:pt x="-2903" y="147860"/>
                                <a:pt x="22497" y="167545"/>
                                <a:pt x="30752" y="226600"/>
                              </a:cubicBezTo>
                              <a:cubicBezTo>
                                <a:pt x="39007" y="285655"/>
                                <a:pt x="40912" y="432975"/>
                                <a:pt x="49802" y="478060"/>
                              </a:cubicBezTo>
                              <a:cubicBezTo>
                                <a:pt x="58692" y="523145"/>
                                <a:pt x="61232" y="492665"/>
                                <a:pt x="84092" y="497110"/>
                              </a:cubicBezTo>
                              <a:cubicBezTo>
                                <a:pt x="106952" y="501555"/>
                                <a:pt x="157752" y="513620"/>
                                <a:pt x="186962" y="504730"/>
                              </a:cubicBezTo>
                              <a:cubicBezTo>
                                <a:pt x="216172" y="495840"/>
                                <a:pt x="250462" y="495840"/>
                                <a:pt x="259352" y="443770"/>
                              </a:cubicBezTo>
                              <a:cubicBezTo>
                                <a:pt x="268242" y="391700"/>
                                <a:pt x="251732" y="259620"/>
                                <a:pt x="240302" y="192310"/>
                              </a:cubicBezTo>
                              <a:cubicBezTo>
                                <a:pt x="228872" y="125000"/>
                                <a:pt x="214902" y="71660"/>
                                <a:pt x="190772" y="39910"/>
                              </a:cubicBezTo>
                              <a:cubicBezTo>
                                <a:pt x="166642" y="8160"/>
                                <a:pt x="119017" y="-5175"/>
                                <a:pt x="95522" y="1810"/>
                              </a:cubicBezTo>
                              <a:cubicBezTo>
                                <a:pt x="72027" y="8795"/>
                                <a:pt x="64407" y="63405"/>
                                <a:pt x="49802" y="81820"/>
                              </a:cubicBezTo>
                              <a:cubicBezTo>
                                <a:pt x="35197" y="100235"/>
                                <a:pt x="3447" y="99600"/>
                                <a:pt x="272" y="12373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109" name="자유형 732">
                          <a:extLst>
                            <a:ext uri="{FF2B5EF4-FFF2-40B4-BE49-F238E27FC236}">
                              <a16:creationId xmlns:a16="http://schemas.microsoft.com/office/drawing/2014/main" id="{4C665BFC-5C83-46F0-8AE2-552FAEBCE2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469766">
                          <a:off x="-9598405" y="-8668693"/>
                          <a:ext cx="147859" cy="92623"/>
                        </a:xfrm>
                        <a:custGeom>
                          <a:avLst/>
                          <a:gdLst>
                            <a:gd name="connsiteX0" fmla="*/ 272 w 261881"/>
                            <a:gd name="connsiteY0" fmla="*/ 123730 h 507917"/>
                            <a:gd name="connsiteX1" fmla="*/ 30752 w 261881"/>
                            <a:gd name="connsiteY1" fmla="*/ 226600 h 507917"/>
                            <a:gd name="connsiteX2" fmla="*/ 49802 w 261881"/>
                            <a:gd name="connsiteY2" fmla="*/ 478060 h 507917"/>
                            <a:gd name="connsiteX3" fmla="*/ 84092 w 261881"/>
                            <a:gd name="connsiteY3" fmla="*/ 497110 h 507917"/>
                            <a:gd name="connsiteX4" fmla="*/ 186962 w 261881"/>
                            <a:gd name="connsiteY4" fmla="*/ 504730 h 507917"/>
                            <a:gd name="connsiteX5" fmla="*/ 259352 w 261881"/>
                            <a:gd name="connsiteY5" fmla="*/ 443770 h 507917"/>
                            <a:gd name="connsiteX6" fmla="*/ 240302 w 261881"/>
                            <a:gd name="connsiteY6" fmla="*/ 192310 h 507917"/>
                            <a:gd name="connsiteX7" fmla="*/ 190772 w 261881"/>
                            <a:gd name="connsiteY7" fmla="*/ 39910 h 507917"/>
                            <a:gd name="connsiteX8" fmla="*/ 95522 w 261881"/>
                            <a:gd name="connsiteY8" fmla="*/ 1810 h 507917"/>
                            <a:gd name="connsiteX9" fmla="*/ 49802 w 261881"/>
                            <a:gd name="connsiteY9" fmla="*/ 81820 h 507917"/>
                            <a:gd name="connsiteX10" fmla="*/ 272 w 261881"/>
                            <a:gd name="connsiteY10" fmla="*/ 123730 h 50791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</a:cxnLst>
                          <a:rect l="l" t="t" r="r" b="b"/>
                          <a:pathLst>
                            <a:path w="261881" h="507917">
                              <a:moveTo>
                                <a:pt x="272" y="123730"/>
                              </a:moveTo>
                              <a:cubicBezTo>
                                <a:pt x="-2903" y="147860"/>
                                <a:pt x="22497" y="167545"/>
                                <a:pt x="30752" y="226600"/>
                              </a:cubicBezTo>
                              <a:cubicBezTo>
                                <a:pt x="39007" y="285655"/>
                                <a:pt x="40912" y="432975"/>
                                <a:pt x="49802" y="478060"/>
                              </a:cubicBezTo>
                              <a:cubicBezTo>
                                <a:pt x="58692" y="523145"/>
                                <a:pt x="61232" y="492665"/>
                                <a:pt x="84092" y="497110"/>
                              </a:cubicBezTo>
                              <a:cubicBezTo>
                                <a:pt x="106952" y="501555"/>
                                <a:pt x="157752" y="513620"/>
                                <a:pt x="186962" y="504730"/>
                              </a:cubicBezTo>
                              <a:cubicBezTo>
                                <a:pt x="216172" y="495840"/>
                                <a:pt x="250462" y="495840"/>
                                <a:pt x="259352" y="443770"/>
                              </a:cubicBezTo>
                              <a:cubicBezTo>
                                <a:pt x="268242" y="391700"/>
                                <a:pt x="251732" y="259620"/>
                                <a:pt x="240302" y="192310"/>
                              </a:cubicBezTo>
                              <a:cubicBezTo>
                                <a:pt x="228872" y="125000"/>
                                <a:pt x="214902" y="71660"/>
                                <a:pt x="190772" y="39910"/>
                              </a:cubicBezTo>
                              <a:cubicBezTo>
                                <a:pt x="166642" y="8160"/>
                                <a:pt x="119017" y="-5175"/>
                                <a:pt x="95522" y="1810"/>
                              </a:cubicBezTo>
                              <a:cubicBezTo>
                                <a:pt x="72027" y="8795"/>
                                <a:pt x="64407" y="63405"/>
                                <a:pt x="49802" y="81820"/>
                              </a:cubicBezTo>
                              <a:cubicBezTo>
                                <a:pt x="35197" y="100235"/>
                                <a:pt x="3447" y="99600"/>
                                <a:pt x="272" y="123730"/>
                              </a:cubicBezTo>
                              <a:close/>
                            </a:path>
                          </a:pathLst>
                        </a:cu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sp>
                    <p:nvSpPr>
                      <p:cNvPr id="105" name="직사각형 104">
                        <a:extLst>
                          <a:ext uri="{FF2B5EF4-FFF2-40B4-BE49-F238E27FC236}">
                            <a16:creationId xmlns:a16="http://schemas.microsoft.com/office/drawing/2014/main" id="{AA392724-360B-45D0-AE02-51C8391A63C7}"/>
                          </a:ext>
                        </a:extLst>
                      </p:cNvPr>
                      <p:cNvSpPr/>
                      <p:nvPr/>
                    </p:nvSpPr>
                    <p:spPr>
                      <a:xfrm rot="20441275">
                        <a:off x="10855351" y="3164793"/>
                        <a:ext cx="96028" cy="49242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grpSp>
                  <p:nvGrpSpPr>
                    <p:cNvPr id="38" name="그룹 37">
                      <a:extLst>
                        <a:ext uri="{FF2B5EF4-FFF2-40B4-BE49-F238E27FC236}">
                          <a16:creationId xmlns:a16="http://schemas.microsoft.com/office/drawing/2014/main" id="{5C7B116F-515F-41D4-B380-C0A1D08A1D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41410" y="3654976"/>
                      <a:ext cx="466123" cy="1052970"/>
                      <a:chOff x="-7115891" y="-7459555"/>
                      <a:chExt cx="466123" cy="1052970"/>
                    </a:xfrm>
                  </p:grpSpPr>
                  <p:sp>
                    <p:nvSpPr>
                      <p:cNvPr id="80" name="직사각형 79">
                        <a:extLst>
                          <a:ext uri="{FF2B5EF4-FFF2-40B4-BE49-F238E27FC236}">
                            <a16:creationId xmlns:a16="http://schemas.microsoft.com/office/drawing/2014/main" id="{A615AECD-76C1-4387-B1F6-7CE8902BBA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6725132" y="-7359216"/>
                        <a:ext cx="44033" cy="851564"/>
                      </a:xfrm>
                      <a:prstGeom prst="rect">
                        <a:avLst/>
                      </a:prstGeom>
                      <a:solidFill>
                        <a:srgbClr val="FBCE9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81" name="직사각형 80">
                        <a:extLst>
                          <a:ext uri="{FF2B5EF4-FFF2-40B4-BE49-F238E27FC236}">
                            <a16:creationId xmlns:a16="http://schemas.microsoft.com/office/drawing/2014/main" id="{96076AA2-8291-4C04-A0A9-D75FFD3FB9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6961299" y="-7359216"/>
                        <a:ext cx="44033" cy="851564"/>
                      </a:xfrm>
                      <a:prstGeom prst="rect">
                        <a:avLst/>
                      </a:prstGeom>
                      <a:solidFill>
                        <a:srgbClr val="FBCE93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grpSp>
                    <p:nvGrpSpPr>
                      <p:cNvPr id="82" name="그룹 81">
                        <a:extLst>
                          <a:ext uri="{FF2B5EF4-FFF2-40B4-BE49-F238E27FC236}">
                            <a16:creationId xmlns:a16="http://schemas.microsoft.com/office/drawing/2014/main" id="{E17892F0-555A-4BD9-814B-D8CCC6618F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6984882" y="-7459555"/>
                        <a:ext cx="322600" cy="851564"/>
                        <a:chOff x="-8983052" y="-7646670"/>
                        <a:chExt cx="730817" cy="1929130"/>
                      </a:xfrm>
                      <a:solidFill>
                        <a:srgbClr val="4B4865"/>
                      </a:solidFill>
                    </p:grpSpPr>
                    <p:sp>
                      <p:nvSpPr>
                        <p:cNvPr id="89" name="직사각형 88">
                          <a:extLst>
                            <a:ext uri="{FF2B5EF4-FFF2-40B4-BE49-F238E27FC236}">
                              <a16:creationId xmlns:a16="http://schemas.microsoft.com/office/drawing/2014/main" id="{F95AC259-2306-4364-8C49-BC8F993E6A3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8448040" y="-7646670"/>
                          <a:ext cx="195805" cy="192913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90" name="직사각형 89">
                          <a:extLst>
                            <a:ext uri="{FF2B5EF4-FFF2-40B4-BE49-F238E27FC236}">
                              <a16:creationId xmlns:a16="http://schemas.microsoft.com/office/drawing/2014/main" id="{0C5A86AB-AE1E-42BE-81A1-B00B80092B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8983052" y="-7646670"/>
                          <a:ext cx="195805" cy="192913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91" name="직사각형 90">
                          <a:extLst>
                            <a:ext uri="{FF2B5EF4-FFF2-40B4-BE49-F238E27FC236}">
                              <a16:creationId xmlns:a16="http://schemas.microsoft.com/office/drawing/2014/main" id="{8AE427F1-EC7A-4180-B96E-2E44FA3CBC4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8840487" y="-7646670"/>
                          <a:ext cx="466107" cy="28067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92" name="달 91">
                          <a:extLst>
                            <a:ext uri="{FF2B5EF4-FFF2-40B4-BE49-F238E27FC236}">
                              <a16:creationId xmlns:a16="http://schemas.microsoft.com/office/drawing/2014/main" id="{F6253162-9E68-4D7A-921C-25EB89CEB2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8100000">
                          <a:off x="-8487021" y="-7416181"/>
                          <a:ext cx="52415" cy="104830"/>
                        </a:xfrm>
                        <a:prstGeom prst="moon">
                          <a:avLst>
                            <a:gd name="adj" fmla="val 74673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93" name="달 92">
                          <a:extLst>
                            <a:ext uri="{FF2B5EF4-FFF2-40B4-BE49-F238E27FC236}">
                              <a16:creationId xmlns:a16="http://schemas.microsoft.com/office/drawing/2014/main" id="{A91E26A6-2D27-4A95-A5A0-EF895462B6C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3500000" flipH="1">
                          <a:off x="-8796163" y="-7395669"/>
                          <a:ext cx="45719" cy="88809"/>
                        </a:xfrm>
                        <a:prstGeom prst="moon">
                          <a:avLst>
                            <a:gd name="adj" fmla="val 74673"/>
                          </a:avLst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sp>
                    <p:nvSpPr>
                      <p:cNvPr id="83" name="모서리가 둥근 직사각형 703">
                        <a:extLst>
                          <a:ext uri="{FF2B5EF4-FFF2-40B4-BE49-F238E27FC236}">
                            <a16:creationId xmlns:a16="http://schemas.microsoft.com/office/drawing/2014/main" id="{8DFDB5ED-4B0E-4E83-B71B-70E733665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6762675" y="-6612936"/>
                        <a:ext cx="112907" cy="64089"/>
                      </a:xfrm>
                      <a:prstGeom prst="roundRect">
                        <a:avLst>
                          <a:gd name="adj" fmla="val 14596"/>
                        </a:avLst>
                      </a:prstGeom>
                      <a:solidFill>
                        <a:srgbClr val="6C6C8A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84" name="모서리가 둥근 직사각형 704">
                        <a:extLst>
                          <a:ext uri="{FF2B5EF4-FFF2-40B4-BE49-F238E27FC236}">
                            <a16:creationId xmlns:a16="http://schemas.microsoft.com/office/drawing/2014/main" id="{C4D0720C-AD3D-4066-86C1-072A3E8858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000972" y="-6612936"/>
                        <a:ext cx="112907" cy="64089"/>
                      </a:xfrm>
                      <a:prstGeom prst="roundRect">
                        <a:avLst>
                          <a:gd name="adj" fmla="val 14596"/>
                        </a:avLst>
                      </a:prstGeom>
                      <a:solidFill>
                        <a:srgbClr val="6C6C8A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85" name="한쪽 모서리가 둥근 사각형 705">
                        <a:extLst>
                          <a:ext uri="{FF2B5EF4-FFF2-40B4-BE49-F238E27FC236}">
                            <a16:creationId xmlns:a16="http://schemas.microsoft.com/office/drawing/2014/main" id="{791C51EC-CE46-4DF7-98F8-D62CF5B53B5B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-7115891" y="-6507652"/>
                        <a:ext cx="197545" cy="100340"/>
                      </a:xfrm>
                      <a:prstGeom prst="round1Rect">
                        <a:avLst>
                          <a:gd name="adj" fmla="val 50000"/>
                        </a:avLst>
                      </a:prstGeom>
                      <a:solidFill>
                        <a:srgbClr val="5C2A0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86" name="한쪽 모서리가 둥근 사각형 706">
                        <a:extLst>
                          <a:ext uri="{FF2B5EF4-FFF2-40B4-BE49-F238E27FC236}">
                            <a16:creationId xmlns:a16="http://schemas.microsoft.com/office/drawing/2014/main" id="{6237C325-05C2-426A-91E7-9FDC29F6B58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-6879836" y="-6507652"/>
                        <a:ext cx="197545" cy="100340"/>
                      </a:xfrm>
                      <a:prstGeom prst="round1Rect">
                        <a:avLst>
                          <a:gd name="adj" fmla="val 50000"/>
                        </a:avLst>
                      </a:prstGeom>
                      <a:solidFill>
                        <a:srgbClr val="5C2A0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87" name="직사각형 86">
                        <a:extLst>
                          <a:ext uri="{FF2B5EF4-FFF2-40B4-BE49-F238E27FC236}">
                            <a16:creationId xmlns:a16="http://schemas.microsoft.com/office/drawing/2014/main" id="{C247BB18-24C4-42FE-9BB1-6692BEB289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114910" y="-6426841"/>
                        <a:ext cx="196564" cy="20256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sp>
                    <p:nvSpPr>
                      <p:cNvPr id="88" name="직사각형 87">
                        <a:extLst>
                          <a:ext uri="{FF2B5EF4-FFF2-40B4-BE49-F238E27FC236}">
                            <a16:creationId xmlns:a16="http://schemas.microsoft.com/office/drawing/2014/main" id="{BF2AF662-CFAE-4741-909C-A79F7CC631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6880537" y="-6426841"/>
                        <a:ext cx="196564" cy="20256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5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</p:grpSp>
                <p:grpSp>
                  <p:nvGrpSpPr>
                    <p:cNvPr id="39" name="그룹 38">
                      <a:extLst>
                        <a:ext uri="{FF2B5EF4-FFF2-40B4-BE49-F238E27FC236}">
                          <a16:creationId xmlns:a16="http://schemas.microsoft.com/office/drawing/2014/main" id="{5B7CA7FA-9A09-4766-BAD3-3523D60CFC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34962" y="2560910"/>
                      <a:ext cx="312472" cy="575129"/>
                      <a:chOff x="-7022339" y="-8669651"/>
                      <a:chExt cx="312472" cy="575129"/>
                    </a:xfrm>
                  </p:grpSpPr>
                  <p:grpSp>
                    <p:nvGrpSpPr>
                      <p:cNvPr id="42" name="그룹 41">
                        <a:extLst>
                          <a:ext uri="{FF2B5EF4-FFF2-40B4-BE49-F238E27FC236}">
                            <a16:creationId xmlns:a16="http://schemas.microsoft.com/office/drawing/2014/main" id="{90090E48-77C5-40FF-BA8F-C2BE7CBDD7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6905698" y="-8296265"/>
                        <a:ext cx="145361" cy="201743"/>
                        <a:chOff x="-7663369" y="-9430643"/>
                        <a:chExt cx="329299" cy="457027"/>
                      </a:xfrm>
                    </p:grpSpPr>
                    <p:sp>
                      <p:nvSpPr>
                        <p:cNvPr id="74" name="타원 73">
                          <a:extLst>
                            <a:ext uri="{FF2B5EF4-FFF2-40B4-BE49-F238E27FC236}">
                              <a16:creationId xmlns:a16="http://schemas.microsoft.com/office/drawing/2014/main" id="{7DE5F7CD-B053-429E-96C4-9F33F1D4AEB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-7629337" y="-9250286"/>
                          <a:ext cx="257145" cy="81441"/>
                        </a:xfrm>
                        <a:prstGeom prst="ellipse">
                          <a:avLst/>
                        </a:prstGeom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75" name="양쪽 모서리가 둥근 사각형 695">
                          <a:extLst>
                            <a:ext uri="{FF2B5EF4-FFF2-40B4-BE49-F238E27FC236}">
                              <a16:creationId xmlns:a16="http://schemas.microsoft.com/office/drawing/2014/main" id="{7278D7A7-3ADE-4382-8539-467272287C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-7568449" y="-9430643"/>
                          <a:ext cx="153933" cy="335803"/>
                        </a:xfrm>
                        <a:prstGeom prst="round2SameRect">
                          <a:avLst>
                            <a:gd name="adj1" fmla="val 50000"/>
                            <a:gd name="adj2" fmla="val 0"/>
                          </a:avLst>
                        </a:prstGeom>
                        <a:solidFill>
                          <a:srgbClr val="FABC6A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76" name="평행 사변형 75">
                          <a:extLst>
                            <a:ext uri="{FF2B5EF4-FFF2-40B4-BE49-F238E27FC236}">
                              <a16:creationId xmlns:a16="http://schemas.microsoft.com/office/drawing/2014/main" id="{FE338C67-5D2F-4920-AE70-99666304A7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8549006">
                          <a:off x="-7527174" y="-9163453"/>
                          <a:ext cx="234574" cy="145100"/>
                        </a:xfrm>
                        <a:prstGeom prst="parallelogram">
                          <a:avLst>
                            <a:gd name="adj" fmla="val 43567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77" name="평행 사변형 76">
                          <a:extLst>
                            <a:ext uri="{FF2B5EF4-FFF2-40B4-BE49-F238E27FC236}">
                              <a16:creationId xmlns:a16="http://schemas.microsoft.com/office/drawing/2014/main" id="{0E6F8873-C0B7-4DFE-AE50-6862154409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050994" flipH="1">
                          <a:off x="-7704267" y="-9165803"/>
                          <a:ext cx="234574" cy="145100"/>
                        </a:xfrm>
                        <a:prstGeom prst="parallelogram">
                          <a:avLst>
                            <a:gd name="adj" fmla="val 43567"/>
                          </a:avLst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78" name="타원 77">
                          <a:extLst>
                            <a:ext uri="{FF2B5EF4-FFF2-40B4-BE49-F238E27FC236}">
                              <a16:creationId xmlns:a16="http://schemas.microsoft.com/office/drawing/2014/main" id="{DD7F1C53-55AE-4360-9941-CF30C932AD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100000">
                          <a:off x="-7379789" y="-9235420"/>
                          <a:ext cx="45719" cy="1584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79" name="타원 78">
                          <a:extLst>
                            <a:ext uri="{FF2B5EF4-FFF2-40B4-BE49-F238E27FC236}">
                              <a16:creationId xmlns:a16="http://schemas.microsoft.com/office/drawing/2014/main" id="{5B9CB5F1-34AF-462B-AC80-FFB99C12F2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500000" flipH="1">
                          <a:off x="-7663369" y="-9239117"/>
                          <a:ext cx="45719" cy="158400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  <p:grpSp>
                    <p:nvGrpSpPr>
                      <p:cNvPr id="43" name="그룹 42">
                        <a:extLst>
                          <a:ext uri="{FF2B5EF4-FFF2-40B4-BE49-F238E27FC236}">
                            <a16:creationId xmlns:a16="http://schemas.microsoft.com/office/drawing/2014/main" id="{199898A9-26D5-45D1-81F5-106F7E3BA4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7022339" y="-8669651"/>
                        <a:ext cx="312472" cy="444951"/>
                        <a:chOff x="-8089667" y="-10102902"/>
                        <a:chExt cx="707873" cy="1007993"/>
                      </a:xfrm>
                    </p:grpSpPr>
                    <p:sp>
                      <p:nvSpPr>
                        <p:cNvPr id="44" name="달 43">
                          <a:extLst>
                            <a:ext uri="{FF2B5EF4-FFF2-40B4-BE49-F238E27FC236}">
                              <a16:creationId xmlns:a16="http://schemas.microsoft.com/office/drawing/2014/main" id="{DC8E66E0-6EDC-4D6A-816E-1983863B1C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156374">
                          <a:off x="-8082878" y="-9853617"/>
                          <a:ext cx="164384" cy="473890"/>
                        </a:xfrm>
                        <a:prstGeom prst="moon">
                          <a:avLst>
                            <a:gd name="adj" fmla="val 87500"/>
                          </a:avLst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45" name="타원 44">
                          <a:extLst>
                            <a:ext uri="{FF2B5EF4-FFF2-40B4-BE49-F238E27FC236}">
                              <a16:creationId xmlns:a16="http://schemas.microsoft.com/office/drawing/2014/main" id="{4CEFEDB8-3F38-4864-B7B2-34D3E03B26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6832483">
                          <a:off x="-7782672" y="-9642473"/>
                          <a:ext cx="527179" cy="274576"/>
                        </a:xfrm>
                        <a:prstGeom prst="ellipse">
                          <a:avLst/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46" name="모서리가 둥근 직사각형 665">
                          <a:extLst>
                            <a:ext uri="{FF2B5EF4-FFF2-40B4-BE49-F238E27FC236}">
                              <a16:creationId xmlns:a16="http://schemas.microsoft.com/office/drawing/2014/main" id="{074EF5DA-6589-40B4-AD40-0D51F16A5B7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-7995751" y="-9942634"/>
                          <a:ext cx="464820" cy="847725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FBCE93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47" name="자유형 666">
                          <a:extLst>
                            <a:ext uri="{FF2B5EF4-FFF2-40B4-BE49-F238E27FC236}">
                              <a16:creationId xmlns:a16="http://schemas.microsoft.com/office/drawing/2014/main" id="{D37EA577-045D-455E-9165-9662B1AE2B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-7995756" y="-9942634"/>
                          <a:ext cx="464820" cy="168566"/>
                        </a:xfrm>
                        <a:custGeom>
                          <a:avLst/>
                          <a:gdLst>
                            <a:gd name="connsiteX0" fmla="*/ 232410 w 464820"/>
                            <a:gd name="connsiteY0" fmla="*/ 0 h 292993"/>
                            <a:gd name="connsiteX1" fmla="*/ 464820 w 464820"/>
                            <a:gd name="connsiteY1" fmla="*/ 232410 h 292993"/>
                            <a:gd name="connsiteX2" fmla="*/ 464820 w 464820"/>
                            <a:gd name="connsiteY2" fmla="*/ 292993 h 292993"/>
                            <a:gd name="connsiteX3" fmla="*/ 0 w 464820"/>
                            <a:gd name="connsiteY3" fmla="*/ 292993 h 292993"/>
                            <a:gd name="connsiteX4" fmla="*/ 0 w 464820"/>
                            <a:gd name="connsiteY4" fmla="*/ 232410 h 292993"/>
                            <a:gd name="connsiteX5" fmla="*/ 232410 w 464820"/>
                            <a:gd name="connsiteY5" fmla="*/ 0 h 29299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64820" h="292993">
                              <a:moveTo>
                                <a:pt x="232410" y="0"/>
                              </a:moveTo>
                              <a:cubicBezTo>
                                <a:pt x="360766" y="0"/>
                                <a:pt x="464820" y="104054"/>
                                <a:pt x="464820" y="232410"/>
                              </a:cubicBezTo>
                              <a:lnTo>
                                <a:pt x="464820" y="292993"/>
                              </a:lnTo>
                              <a:lnTo>
                                <a:pt x="0" y="292993"/>
                              </a:lnTo>
                              <a:lnTo>
                                <a:pt x="0" y="232410"/>
                              </a:lnTo>
                              <a:cubicBezTo>
                                <a:pt x="0" y="104054"/>
                                <a:pt x="104054" y="0"/>
                                <a:pt x="232410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48" name="모서리가 둥근 직사각형 668">
                          <a:extLst>
                            <a:ext uri="{FF2B5EF4-FFF2-40B4-BE49-F238E27FC236}">
                              <a16:creationId xmlns:a16="http://schemas.microsoft.com/office/drawing/2014/main" id="{17696FDF-9EAD-434E-B015-3E96F35A535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-7732488" y="-9599733"/>
                          <a:ext cx="86400" cy="36000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49" name="모서리가 둥근 직사각형 669">
                          <a:extLst>
                            <a:ext uri="{FF2B5EF4-FFF2-40B4-BE49-F238E27FC236}">
                              <a16:creationId xmlns:a16="http://schemas.microsoft.com/office/drawing/2014/main" id="{5A95090E-9948-47D9-B0FC-5DCDC2498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-7973233" y="-9599733"/>
                          <a:ext cx="86400" cy="36000"/>
                        </a:xfrm>
                        <a:prstGeom prst="roundRect">
                          <a:avLst>
                            <a:gd name="adj" fmla="val 50000"/>
                          </a:avLst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50" name="타원 49">
                          <a:extLst>
                            <a:ext uri="{FF2B5EF4-FFF2-40B4-BE49-F238E27FC236}">
                              <a16:creationId xmlns:a16="http://schemas.microsoft.com/office/drawing/2014/main" id="{F1E26122-8152-4B28-AF63-19DFC3D18C7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 flipH="1">
                          <a:off x="-7711386" y="-9512103"/>
                          <a:ext cx="36000" cy="36000"/>
                        </a:xfrm>
                        <a:prstGeom prst="ellipse">
                          <a:avLst/>
                        </a:prstGeom>
                        <a:solidFill>
                          <a:srgbClr val="3F202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51" name="타원 50">
                          <a:extLst>
                            <a:ext uri="{FF2B5EF4-FFF2-40B4-BE49-F238E27FC236}">
                              <a16:creationId xmlns:a16="http://schemas.microsoft.com/office/drawing/2014/main" id="{0F9AC79B-EE0D-4A6B-A553-7179F55DB9C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 flipH="1">
                          <a:off x="-7948033" y="-9512103"/>
                          <a:ext cx="36000" cy="36000"/>
                        </a:xfrm>
                        <a:prstGeom prst="ellipse">
                          <a:avLst/>
                        </a:prstGeom>
                        <a:solidFill>
                          <a:srgbClr val="3F202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52" name="타원 51">
                          <a:extLst>
                            <a:ext uri="{FF2B5EF4-FFF2-40B4-BE49-F238E27FC236}">
                              <a16:creationId xmlns:a16="http://schemas.microsoft.com/office/drawing/2014/main" id="{1AEC5FD5-13B9-447E-837C-82F5D474B7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-7578612" y="-9540366"/>
                          <a:ext cx="103062" cy="103062"/>
                        </a:xfrm>
                        <a:prstGeom prst="ellipse">
                          <a:avLst/>
                        </a:prstGeom>
                        <a:solidFill>
                          <a:srgbClr val="FBCE93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53" name="자유형 673">
                          <a:extLst>
                            <a:ext uri="{FF2B5EF4-FFF2-40B4-BE49-F238E27FC236}">
                              <a16:creationId xmlns:a16="http://schemas.microsoft.com/office/drawing/2014/main" id="{ABE5180D-0E75-4F4F-8C23-BDF3D8C0EA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-7659967" y="-9380658"/>
                          <a:ext cx="128104" cy="188803"/>
                        </a:xfrm>
                        <a:custGeom>
                          <a:avLst/>
                          <a:gdLst>
                            <a:gd name="connsiteX0" fmla="*/ 32921 w 128104"/>
                            <a:gd name="connsiteY0" fmla="*/ 0 h 188803"/>
                            <a:gd name="connsiteX1" fmla="*/ 128104 w 128104"/>
                            <a:gd name="connsiteY1" fmla="*/ 95183 h 188803"/>
                            <a:gd name="connsiteX2" fmla="*/ 69971 w 128104"/>
                            <a:gd name="connsiteY2" fmla="*/ 182886 h 188803"/>
                            <a:gd name="connsiteX3" fmla="*/ 40664 w 128104"/>
                            <a:gd name="connsiteY3" fmla="*/ 188803 h 188803"/>
                            <a:gd name="connsiteX4" fmla="*/ 39692 w 128104"/>
                            <a:gd name="connsiteY4" fmla="*/ 187626 h 188803"/>
                            <a:gd name="connsiteX5" fmla="*/ 0 w 128104"/>
                            <a:gd name="connsiteY5" fmla="*/ 57683 h 188803"/>
                            <a:gd name="connsiteX6" fmla="*/ 0 w 128104"/>
                            <a:gd name="connsiteY6" fmla="*/ 6647 h 1888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28104" h="188803">
                              <a:moveTo>
                                <a:pt x="32921" y="0"/>
                              </a:moveTo>
                              <a:cubicBezTo>
                                <a:pt x="85489" y="0"/>
                                <a:pt x="128104" y="42615"/>
                                <a:pt x="128104" y="95183"/>
                              </a:cubicBezTo>
                              <a:cubicBezTo>
                                <a:pt x="128104" y="134609"/>
                                <a:pt x="104133" y="168437"/>
                                <a:pt x="69971" y="182886"/>
                              </a:cubicBezTo>
                              <a:lnTo>
                                <a:pt x="40664" y="188803"/>
                              </a:lnTo>
                              <a:lnTo>
                                <a:pt x="39692" y="187626"/>
                              </a:lnTo>
                              <a:cubicBezTo>
                                <a:pt x="14633" y="150533"/>
                                <a:pt x="0" y="105817"/>
                                <a:pt x="0" y="57683"/>
                              </a:cubicBezTo>
                              <a:lnTo>
                                <a:pt x="0" y="6647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D5D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54" name="자유형 674">
                          <a:extLst>
                            <a:ext uri="{FF2B5EF4-FFF2-40B4-BE49-F238E27FC236}">
                              <a16:creationId xmlns:a16="http://schemas.microsoft.com/office/drawing/2014/main" id="{AE33E509-14DE-49E3-A405-D2EDDA750B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>
                          <a:off x="-7992712" y="-9336747"/>
                          <a:ext cx="82942" cy="138774"/>
                        </a:xfrm>
                        <a:custGeom>
                          <a:avLst/>
                          <a:gdLst>
                            <a:gd name="connsiteX0" fmla="*/ 72912 w 82942"/>
                            <a:gd name="connsiteY0" fmla="*/ 0 h 138774"/>
                            <a:gd name="connsiteX1" fmla="*/ 82942 w 82942"/>
                            <a:gd name="connsiteY1" fmla="*/ 2025 h 138774"/>
                            <a:gd name="connsiteX2" fmla="*/ 82942 w 82942"/>
                            <a:gd name="connsiteY2" fmla="*/ 8011 h 138774"/>
                            <a:gd name="connsiteX3" fmla="*/ 43250 w 82942"/>
                            <a:gd name="connsiteY3" fmla="*/ 137954 h 138774"/>
                            <a:gd name="connsiteX4" fmla="*/ 42573 w 82942"/>
                            <a:gd name="connsiteY4" fmla="*/ 138774 h 138774"/>
                            <a:gd name="connsiteX5" fmla="*/ 21356 w 82942"/>
                            <a:gd name="connsiteY5" fmla="*/ 124469 h 138774"/>
                            <a:gd name="connsiteX6" fmla="*/ 0 w 82942"/>
                            <a:gd name="connsiteY6" fmla="*/ 72912 h 138774"/>
                            <a:gd name="connsiteX7" fmla="*/ 72912 w 82942"/>
                            <a:gd name="connsiteY7" fmla="*/ 0 h 13877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82942" h="138774">
                              <a:moveTo>
                                <a:pt x="72912" y="0"/>
                              </a:moveTo>
                              <a:lnTo>
                                <a:pt x="82942" y="2025"/>
                              </a:lnTo>
                              <a:lnTo>
                                <a:pt x="82942" y="8011"/>
                              </a:lnTo>
                              <a:cubicBezTo>
                                <a:pt x="82942" y="56145"/>
                                <a:pt x="68309" y="100861"/>
                                <a:pt x="43250" y="137954"/>
                              </a:cubicBezTo>
                              <a:lnTo>
                                <a:pt x="42573" y="138774"/>
                              </a:lnTo>
                              <a:lnTo>
                                <a:pt x="21356" y="124469"/>
                              </a:lnTo>
                              <a:cubicBezTo>
                                <a:pt x="8161" y="111274"/>
                                <a:pt x="0" y="93046"/>
                                <a:pt x="0" y="72912"/>
                              </a:cubicBezTo>
                              <a:cubicBezTo>
                                <a:pt x="0" y="32644"/>
                                <a:pt x="32644" y="0"/>
                                <a:pt x="72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D5D5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grpSp>
                      <p:nvGrpSpPr>
                        <p:cNvPr id="55" name="그룹 54">
                          <a:extLst>
                            <a:ext uri="{FF2B5EF4-FFF2-40B4-BE49-F238E27FC236}">
                              <a16:creationId xmlns:a16="http://schemas.microsoft.com/office/drawing/2014/main" id="{B73C1BA7-D658-457E-89A9-E4A66F2FC27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7897920" y="-9315987"/>
                          <a:ext cx="182572" cy="160643"/>
                          <a:chOff x="-7897920" y="-9315987"/>
                          <a:chExt cx="182572" cy="160643"/>
                        </a:xfrm>
                      </p:grpSpPr>
                      <p:sp>
                        <p:nvSpPr>
                          <p:cNvPr id="72" name="달 71">
                            <a:extLst>
                              <a:ext uri="{FF2B5EF4-FFF2-40B4-BE49-F238E27FC236}">
                                <a16:creationId xmlns:a16="http://schemas.microsoft.com/office/drawing/2014/main" id="{83B457F4-91F5-4DD0-8F8A-7569587141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>
                            <a:off x="-7886956" y="-9326951"/>
                            <a:ext cx="160643" cy="182572"/>
                          </a:xfrm>
                          <a:prstGeom prst="moon">
                            <a:avLst>
                              <a:gd name="adj" fmla="val 86348"/>
                            </a:avLst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73" name="달 72">
                            <a:extLst>
                              <a:ext uri="{FF2B5EF4-FFF2-40B4-BE49-F238E27FC236}">
                                <a16:creationId xmlns:a16="http://schemas.microsoft.com/office/drawing/2014/main" id="{3AB3C7A0-59B5-4D30-9007-62D8406680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>
                            <a:off x="-7866793" y="-9304085"/>
                            <a:ext cx="121079" cy="176400"/>
                          </a:xfrm>
                          <a:prstGeom prst="moon">
                            <a:avLst>
                              <a:gd name="adj" fmla="val 81628"/>
                            </a:avLst>
                          </a:prstGeom>
                          <a:solidFill>
                            <a:srgbClr val="E8725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</p:grpSp>
                    <p:sp>
                      <p:nvSpPr>
                        <p:cNvPr id="56" name="타원 55">
                          <a:extLst>
                            <a:ext uri="{FF2B5EF4-FFF2-40B4-BE49-F238E27FC236}">
                              <a16:creationId xmlns:a16="http://schemas.microsoft.com/office/drawing/2014/main" id="{632C1F19-7097-46D3-956B-CB91710AD6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439984">
                          <a:off x="-7958775" y="-10102902"/>
                          <a:ext cx="499069" cy="267003"/>
                        </a:xfrm>
                        <a:prstGeom prst="ellipse">
                          <a:avLst/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57" name="달 56">
                          <a:extLst>
                            <a:ext uri="{FF2B5EF4-FFF2-40B4-BE49-F238E27FC236}">
                              <a16:creationId xmlns:a16="http://schemas.microsoft.com/office/drawing/2014/main" id="{AC367460-2DF0-4E57-9787-328E79EBDA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443626" flipH="1">
                          <a:off x="-7586740" y="-9705836"/>
                          <a:ext cx="103572" cy="223047"/>
                        </a:xfrm>
                        <a:prstGeom prst="moon">
                          <a:avLst>
                            <a:gd name="adj" fmla="val 87500"/>
                          </a:avLst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grpSp>
                      <p:nvGrpSpPr>
                        <p:cNvPr id="58" name="그룹 57">
                          <a:extLst>
                            <a:ext uri="{FF2B5EF4-FFF2-40B4-BE49-F238E27FC236}">
                              <a16:creationId xmlns:a16="http://schemas.microsoft.com/office/drawing/2014/main" id="{6A4C905F-0495-40FC-B43C-50CD21C7C03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7895073" y="-9539542"/>
                          <a:ext cx="87868" cy="194287"/>
                          <a:chOff x="2072234" y="-9629732"/>
                          <a:chExt cx="733769" cy="1622454"/>
                        </a:xfrm>
                        <a:solidFill>
                          <a:srgbClr val="FABC6A"/>
                        </a:solidFill>
                      </p:grpSpPr>
                      <p:sp>
                        <p:nvSpPr>
                          <p:cNvPr id="64" name="타원 63">
                            <a:extLst>
                              <a:ext uri="{FF2B5EF4-FFF2-40B4-BE49-F238E27FC236}">
                                <a16:creationId xmlns:a16="http://schemas.microsoft.com/office/drawing/2014/main" id="{D308C6E1-0379-401F-BE14-A8EDCAEF48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652374" y="-8160908"/>
                            <a:ext cx="153629" cy="153629"/>
                          </a:xfrm>
                          <a:prstGeom prst="ellipse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65" name="타원 64">
                            <a:extLst>
                              <a:ext uri="{FF2B5EF4-FFF2-40B4-BE49-F238E27FC236}">
                                <a16:creationId xmlns:a16="http://schemas.microsoft.com/office/drawing/2014/main" id="{2F3CB1C7-33BA-40B1-9C77-63C4818DF5E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652374" y="-9629732"/>
                            <a:ext cx="153629" cy="153629"/>
                          </a:xfrm>
                          <a:prstGeom prst="ellipse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66" name="타원 65">
                            <a:extLst>
                              <a:ext uri="{FF2B5EF4-FFF2-40B4-BE49-F238E27FC236}">
                                <a16:creationId xmlns:a16="http://schemas.microsoft.com/office/drawing/2014/main" id="{4AF23907-2C91-4DA1-B221-2C70CB78AC5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072234" y="-8160907"/>
                            <a:ext cx="153629" cy="153629"/>
                          </a:xfrm>
                          <a:prstGeom prst="ellipse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67" name="직각 삼각형 66">
                            <a:extLst>
                              <a:ext uri="{FF2B5EF4-FFF2-40B4-BE49-F238E27FC236}">
                                <a16:creationId xmlns:a16="http://schemas.microsoft.com/office/drawing/2014/main" id="{C131CDD6-4460-4861-82C6-C553170C017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2149049" y="-9566109"/>
                            <a:ext cx="580140" cy="1473959"/>
                          </a:xfrm>
                          <a:prstGeom prst="rtTriangle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68" name="직사각형 67">
                            <a:extLst>
                              <a:ext uri="{FF2B5EF4-FFF2-40B4-BE49-F238E27FC236}">
                                <a16:creationId xmlns:a16="http://schemas.microsoft.com/office/drawing/2014/main" id="{0071514D-B9B0-4BCF-AA4E-CBFEB69D7C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729188" y="-9566109"/>
                            <a:ext cx="76815" cy="1473959"/>
                          </a:xfrm>
                          <a:prstGeom prst="rect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69" name="직사각형 68">
                            <a:extLst>
                              <a:ext uri="{FF2B5EF4-FFF2-40B4-BE49-F238E27FC236}">
                                <a16:creationId xmlns:a16="http://schemas.microsoft.com/office/drawing/2014/main" id="{7F4E6A41-B5DD-4F68-AD01-26DD1BD443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149050" y="-8092150"/>
                            <a:ext cx="580138" cy="84871"/>
                          </a:xfrm>
                          <a:prstGeom prst="rect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70" name="직각 삼각형 69">
                            <a:extLst>
                              <a:ext uri="{FF2B5EF4-FFF2-40B4-BE49-F238E27FC236}">
                                <a16:creationId xmlns:a16="http://schemas.microsoft.com/office/drawing/2014/main" id="{68940B14-F45D-45A6-8D62-578BEF750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2078954" y="-9589119"/>
                            <a:ext cx="580140" cy="1473959"/>
                          </a:xfrm>
                          <a:prstGeom prst="rtTriangle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  <p:sp>
                        <p:nvSpPr>
                          <p:cNvPr id="71" name="직사각형 70">
                            <a:extLst>
                              <a:ext uri="{FF2B5EF4-FFF2-40B4-BE49-F238E27FC236}">
                                <a16:creationId xmlns:a16="http://schemas.microsoft.com/office/drawing/2014/main" id="{69F840BE-D3F7-4E82-972E-61ED8E4B1CF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659094" y="-9566109"/>
                            <a:ext cx="76815" cy="1473959"/>
                          </a:xfrm>
                          <a:prstGeom prst="rect">
                            <a:avLst/>
                          </a:prstGeom>
                          <a:grpFill/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ko-KR" altLang="en-US"/>
                          </a:p>
                        </p:txBody>
                      </p:sp>
                    </p:grpSp>
                    <p:sp>
                      <p:nvSpPr>
                        <p:cNvPr id="59" name="타원 58">
                          <a:extLst>
                            <a:ext uri="{FF2B5EF4-FFF2-40B4-BE49-F238E27FC236}">
                              <a16:creationId xmlns:a16="http://schemas.microsoft.com/office/drawing/2014/main" id="{19D0A0C1-C998-4C0B-9654-1787C8526A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3905520">
                          <a:off x="-7773955" y="-9920999"/>
                          <a:ext cx="499073" cy="269930"/>
                        </a:xfrm>
                        <a:prstGeom prst="ellipse">
                          <a:avLst/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60" name="타원 59">
                          <a:extLst>
                            <a:ext uri="{FF2B5EF4-FFF2-40B4-BE49-F238E27FC236}">
                              <a16:creationId xmlns:a16="http://schemas.microsoft.com/office/drawing/2014/main" id="{AE06F2BC-4270-49BC-93E0-729DBE7FFC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61903">
                          <a:off x="-7951795" y="-9826081"/>
                          <a:ext cx="499069" cy="158800"/>
                        </a:xfrm>
                        <a:prstGeom prst="ellipse">
                          <a:avLst/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61" name="타원 60">
                          <a:extLst>
                            <a:ext uri="{FF2B5EF4-FFF2-40B4-BE49-F238E27FC236}">
                              <a16:creationId xmlns:a16="http://schemas.microsoft.com/office/drawing/2014/main" id="{97D2E280-C5B6-4C18-A088-147F1A1E97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6988377">
                          <a:off x="-8178458" y="-9844517"/>
                          <a:ext cx="499073" cy="103571"/>
                        </a:xfrm>
                        <a:prstGeom prst="ellipse">
                          <a:avLst/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62" name="타원 61">
                          <a:extLst>
                            <a:ext uri="{FF2B5EF4-FFF2-40B4-BE49-F238E27FC236}">
                              <a16:creationId xmlns:a16="http://schemas.microsoft.com/office/drawing/2014/main" id="{25D23AB5-3D1B-4F6F-B688-D77BED100B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825040">
                          <a:off x="-8228817" y="-9831031"/>
                          <a:ext cx="381872" cy="103572"/>
                        </a:xfrm>
                        <a:prstGeom prst="ellipse">
                          <a:avLst/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  <p:sp>
                      <p:nvSpPr>
                        <p:cNvPr id="63" name="타원 62">
                          <a:extLst>
                            <a:ext uri="{FF2B5EF4-FFF2-40B4-BE49-F238E27FC236}">
                              <a16:creationId xmlns:a16="http://schemas.microsoft.com/office/drawing/2014/main" id="{CAF85A8F-2971-48C6-9C90-B89C01DFB9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7938494">
                          <a:off x="-8083854" y="-9999763"/>
                          <a:ext cx="243886" cy="191532"/>
                        </a:xfrm>
                        <a:prstGeom prst="ellipse">
                          <a:avLst/>
                        </a:prstGeom>
                        <a:solidFill>
                          <a:srgbClr val="5F3234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ko-KR" altLang="en-US"/>
                        </a:p>
                      </p:txBody>
                    </p:sp>
                  </p:grpSp>
                </p:grpSp>
                <p:sp>
                  <p:nvSpPr>
                    <p:cNvPr id="40" name="모서리가 둥근 직사각형 654">
                      <a:extLst>
                        <a:ext uri="{FF2B5EF4-FFF2-40B4-BE49-F238E27FC236}">
                          <a16:creationId xmlns:a16="http://schemas.microsoft.com/office/drawing/2014/main" id="{796DC845-65AB-44B2-8CFA-F637EEEE3E22}"/>
                        </a:ext>
                      </a:extLst>
                    </p:cNvPr>
                    <p:cNvSpPr/>
                    <p:nvPr/>
                  </p:nvSpPr>
                  <p:spPr>
                    <a:xfrm rot="20818810">
                      <a:off x="10355073" y="2687325"/>
                      <a:ext cx="75711" cy="252567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41" name="타원 40">
                      <a:extLst>
                        <a:ext uri="{FF2B5EF4-FFF2-40B4-BE49-F238E27FC236}">
                          <a16:creationId xmlns:a16="http://schemas.microsoft.com/office/drawing/2014/main" id="{32546136-D7BF-4AE8-B3B4-C53045C54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07506" y="2969226"/>
                      <a:ext cx="74961" cy="74961"/>
                    </a:xfrm>
                    <a:prstGeom prst="ellipse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32" name="Freeform 5">
                    <a:extLst>
                      <a:ext uri="{FF2B5EF4-FFF2-40B4-BE49-F238E27FC236}">
                        <a16:creationId xmlns:a16="http://schemas.microsoft.com/office/drawing/2014/main" id="{875C93B2-90C8-4A89-AA75-0D3FEA6B73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40520" y="2644188"/>
                    <a:ext cx="306937" cy="275824"/>
                  </a:xfrm>
                  <a:custGeom>
                    <a:avLst/>
                    <a:gdLst>
                      <a:gd name="T0" fmla="*/ 4917 w 5486"/>
                      <a:gd name="T1" fmla="*/ 527 h 4932"/>
                      <a:gd name="T2" fmla="*/ 3087 w 5486"/>
                      <a:gd name="T3" fmla="*/ 527 h 4932"/>
                      <a:gd name="T4" fmla="*/ 2743 w 5486"/>
                      <a:gd name="T5" fmla="*/ 883 h 4932"/>
                      <a:gd name="T6" fmla="*/ 2399 w 5486"/>
                      <a:gd name="T7" fmla="*/ 526 h 4932"/>
                      <a:gd name="T8" fmla="*/ 569 w 5486"/>
                      <a:gd name="T9" fmla="*/ 526 h 4932"/>
                      <a:gd name="T10" fmla="*/ 569 w 5486"/>
                      <a:gd name="T11" fmla="*/ 2668 h 4932"/>
                      <a:gd name="T12" fmla="*/ 2743 w 5486"/>
                      <a:gd name="T13" fmla="*/ 4932 h 4932"/>
                      <a:gd name="T14" fmla="*/ 4917 w 5486"/>
                      <a:gd name="T15" fmla="*/ 2670 h 4932"/>
                      <a:gd name="T16" fmla="*/ 4917 w 5486"/>
                      <a:gd name="T17" fmla="*/ 527 h 49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486" h="4932">
                        <a:moveTo>
                          <a:pt x="4917" y="527"/>
                        </a:moveTo>
                        <a:cubicBezTo>
                          <a:pt x="4412" y="1"/>
                          <a:pt x="3592" y="1"/>
                          <a:pt x="3087" y="527"/>
                        </a:cubicBezTo>
                        <a:lnTo>
                          <a:pt x="2743" y="883"/>
                        </a:lnTo>
                        <a:lnTo>
                          <a:pt x="2399" y="526"/>
                        </a:lnTo>
                        <a:cubicBezTo>
                          <a:pt x="1893" y="0"/>
                          <a:pt x="1074" y="0"/>
                          <a:pt x="569" y="526"/>
                        </a:cubicBezTo>
                        <a:cubicBezTo>
                          <a:pt x="0" y="1117"/>
                          <a:pt x="0" y="2077"/>
                          <a:pt x="569" y="2668"/>
                        </a:cubicBezTo>
                        <a:lnTo>
                          <a:pt x="2743" y="4932"/>
                        </a:lnTo>
                        <a:lnTo>
                          <a:pt x="4917" y="2670"/>
                        </a:lnTo>
                        <a:cubicBezTo>
                          <a:pt x="5486" y="2078"/>
                          <a:pt x="5486" y="1118"/>
                          <a:pt x="4917" y="527"/>
                        </a:cubicBezTo>
                        <a:close/>
                      </a:path>
                    </a:pathLst>
                  </a:custGeom>
                  <a:solidFill>
                    <a:srgbClr val="E8725A"/>
                  </a:solidFill>
                  <a:ln w="0">
                    <a:solidFill>
                      <a:srgbClr val="E8725A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1600">
                      <a:latin typeface="+mn-ea"/>
                    </a:endParaRPr>
                  </a:p>
                </p:txBody>
              </p:sp>
              <p:pic>
                <p:nvPicPr>
                  <p:cNvPr id="33" name="그림 32">
                    <a:extLst>
                      <a:ext uri="{FF2B5EF4-FFF2-40B4-BE49-F238E27FC236}">
                        <a16:creationId xmlns:a16="http://schemas.microsoft.com/office/drawing/2014/main" id="{3992F1CF-6EAE-40FE-9E18-B557B91E43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bright="100000" contrast="1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3053396">
                    <a:off x="8563023" y="3067667"/>
                    <a:ext cx="212757" cy="33053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6" name="그림 25">
                  <a:extLst>
                    <a:ext uri="{FF2B5EF4-FFF2-40B4-BE49-F238E27FC236}">
                      <a16:creationId xmlns:a16="http://schemas.microsoft.com/office/drawing/2014/main" id="{D46673AA-D808-44EB-A95D-1BA6FC508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45218" y="4470301"/>
                  <a:ext cx="2526217" cy="1578527"/>
                </a:xfrm>
                <a:prstGeom prst="rect">
                  <a:avLst/>
                </a:prstGeom>
              </p:spPr>
            </p:pic>
          </p:grpSp>
          <p:sp>
            <p:nvSpPr>
              <p:cNvPr id="298" name="제목 114">
                <a:extLst>
                  <a:ext uri="{FF2B5EF4-FFF2-40B4-BE49-F238E27FC236}">
                    <a16:creationId xmlns:a16="http://schemas.microsoft.com/office/drawing/2014/main" id="{60847F83-F363-421B-B21E-52BE5EEF66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6533" y="2129796"/>
                <a:ext cx="4651940" cy="265748"/>
              </a:xfrm>
              <a:prstGeom prst="rect">
                <a:avLst/>
              </a:prstGeom>
              <a:effectLst>
                <a:outerShdw blurRad="76200" dir="5400000" algn="ctr" rotWithShape="0">
                  <a:sysClr val="windowText" lastClr="000000"/>
                </a:outerShdw>
              </a:effectLst>
            </p:spPr>
            <p:txBody>
              <a:bodyPr anchor="ctr" anchorCtr="0"/>
              <a:lstStyle/>
              <a:p>
                <a:pPr algn="ctr" eaLnBrk="0" latinLnBrk="0" hangingPunct="0">
                  <a:defRPr/>
                </a:pPr>
                <a:r>
                  <a:rPr lang="en-US" altLang="ko-KR" b="1" kern="0" dirty="0">
                    <a:gradFill>
                      <a:gsLst>
                        <a:gs pos="100000">
                          <a:prstClr val="white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  <a:latin typeface="-윤고딕340" panose="02030504000101010101" pitchFamily="18" charset="-127"/>
                    <a:ea typeface="-윤고딕340" panose="02030504000101010101" pitchFamily="18" charset="-127"/>
                    <a:cs typeface="Arial" pitchFamily="34" charset="0"/>
                  </a:rPr>
                  <a:t>RC</a:t>
                </a:r>
                <a:r>
                  <a:rPr lang="ko-KR" altLang="en-US" b="1" kern="0" dirty="0">
                    <a:gradFill>
                      <a:gsLst>
                        <a:gs pos="100000">
                          <a:prstClr val="white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  <a:latin typeface="-윤고딕340" panose="02030504000101010101" pitchFamily="18" charset="-127"/>
                    <a:ea typeface="-윤고딕340" panose="02030504000101010101" pitchFamily="18" charset="-127"/>
                    <a:cs typeface="Arial" pitchFamily="34" charset="0"/>
                  </a:rPr>
                  <a:t>형 문화체험 프로그램</a:t>
                </a:r>
              </a:p>
            </p:txBody>
          </p:sp>
        </p:grpSp>
        <p:pic>
          <p:nvPicPr>
            <p:cNvPr id="304" name="그림 303">
              <a:extLst>
                <a:ext uri="{FF2B5EF4-FFF2-40B4-BE49-F238E27FC236}">
                  <a16:creationId xmlns:a16="http://schemas.microsoft.com/office/drawing/2014/main" id="{112178D8-676B-4757-976A-DC16254D1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9" t="11222" r="-6899" b="10936"/>
            <a:stretch/>
          </p:blipFill>
          <p:spPr>
            <a:xfrm>
              <a:off x="5893367" y="3925541"/>
              <a:ext cx="2948326" cy="17206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3994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99" name="그룹 298">
            <a:extLst>
              <a:ext uri="{FF2B5EF4-FFF2-40B4-BE49-F238E27FC236}">
                <a16:creationId xmlns:a16="http://schemas.microsoft.com/office/drawing/2014/main" id="{4EA25888-F64A-432F-B97A-1B0EE4D662BD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3992188" y="2261067"/>
            <a:chExt cx="7025632" cy="3901326"/>
          </a:xfrm>
        </p:grpSpPr>
        <p:grpSp>
          <p:nvGrpSpPr>
            <p:cNvPr id="301" name="그룹 300">
              <a:extLst>
                <a:ext uri="{FF2B5EF4-FFF2-40B4-BE49-F238E27FC236}">
                  <a16:creationId xmlns:a16="http://schemas.microsoft.com/office/drawing/2014/main" id="{78FF220E-54A5-47E3-A206-FED5CA841669}"/>
                </a:ext>
              </a:extLst>
            </p:cNvPr>
            <p:cNvGrpSpPr/>
            <p:nvPr/>
          </p:nvGrpSpPr>
          <p:grpSpPr>
            <a:xfrm>
              <a:off x="3992188" y="2261067"/>
              <a:ext cx="7025632" cy="3901326"/>
              <a:chOff x="242099" y="2367142"/>
              <a:chExt cx="5239966" cy="3901326"/>
            </a:xfrm>
          </p:grpSpPr>
          <p:sp>
            <p:nvSpPr>
              <p:cNvPr id="310" name="모서리가 둥근 직사각형 8">
                <a:extLst>
                  <a:ext uri="{FF2B5EF4-FFF2-40B4-BE49-F238E27FC236}">
                    <a16:creationId xmlns:a16="http://schemas.microsoft.com/office/drawing/2014/main" id="{B68144EE-61D3-43B8-8834-E0E2767CA38F}"/>
                  </a:ext>
                </a:extLst>
              </p:cNvPr>
              <p:cNvSpPr/>
              <p:nvPr/>
            </p:nvSpPr>
            <p:spPr>
              <a:xfrm>
                <a:off x="242099" y="2428600"/>
                <a:ext cx="5239966" cy="383986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311" name="그룹 14">
                <a:extLst>
                  <a:ext uri="{FF2B5EF4-FFF2-40B4-BE49-F238E27FC236}">
                    <a16:creationId xmlns:a16="http://schemas.microsoft.com/office/drawing/2014/main" id="{603D0FCD-EC61-4DFC-B516-1B804FB92BCC}"/>
                  </a:ext>
                </a:extLst>
              </p:cNvPr>
              <p:cNvGrpSpPr/>
              <p:nvPr/>
            </p:nvGrpSpPr>
            <p:grpSpPr>
              <a:xfrm>
                <a:off x="449915" y="2367142"/>
                <a:ext cx="4832072" cy="391106"/>
                <a:chOff x="508331" y="1385893"/>
                <a:chExt cx="4043874" cy="529833"/>
              </a:xfrm>
            </p:grpSpPr>
            <p:sp>
              <p:nvSpPr>
                <p:cNvPr id="312" name="모서리가 둥근 직사각형 40">
                  <a:extLst>
                    <a:ext uri="{FF2B5EF4-FFF2-40B4-BE49-F238E27FC236}">
                      <a16:creationId xmlns:a16="http://schemas.microsoft.com/office/drawing/2014/main" id="{908890B4-A6DD-4A32-8B08-69BFAF922728}"/>
                    </a:ext>
                  </a:extLst>
                </p:cNvPr>
                <p:cNvSpPr/>
                <p:nvPr/>
              </p:nvSpPr>
              <p:spPr>
                <a:xfrm>
                  <a:off x="548047" y="1449024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3" name="직사각형 312">
                  <a:extLst>
                    <a:ext uri="{FF2B5EF4-FFF2-40B4-BE49-F238E27FC236}">
                      <a16:creationId xmlns:a16="http://schemas.microsoft.com/office/drawing/2014/main" id="{121152B1-C73E-4A4E-8F46-AEF16DB97B77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자유형 3">
                  <a:extLst>
                    <a:ext uri="{FF2B5EF4-FFF2-40B4-BE49-F238E27FC236}">
                      <a16:creationId xmlns:a16="http://schemas.microsoft.com/office/drawing/2014/main" id="{091DBA8F-F17D-417D-AC77-E4F42F837A23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5" name="자유형 43">
                  <a:extLst>
                    <a:ext uri="{FF2B5EF4-FFF2-40B4-BE49-F238E27FC236}">
                      <a16:creationId xmlns:a16="http://schemas.microsoft.com/office/drawing/2014/main" id="{05FFD405-3899-4D63-8C5A-F8CF5461E3E5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02" name="제목 114">
              <a:extLst>
                <a:ext uri="{FF2B5EF4-FFF2-40B4-BE49-F238E27FC236}">
                  <a16:creationId xmlns:a16="http://schemas.microsoft.com/office/drawing/2014/main" id="{1D28901B-48E6-4F2A-B5D7-C1751C674A26}"/>
                </a:ext>
              </a:extLst>
            </p:cNvPr>
            <p:cNvSpPr txBox="1">
              <a:spLocks/>
            </p:cNvSpPr>
            <p:nvPr/>
          </p:nvSpPr>
          <p:spPr>
            <a:xfrm>
              <a:off x="5294716" y="2341433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재학생 기초학습능력 강화</a:t>
              </a:r>
            </a:p>
          </p:txBody>
        </p:sp>
        <p:grpSp>
          <p:nvGrpSpPr>
            <p:cNvPr id="303" name="그룹 302">
              <a:extLst>
                <a:ext uri="{FF2B5EF4-FFF2-40B4-BE49-F238E27FC236}">
                  <a16:creationId xmlns:a16="http://schemas.microsoft.com/office/drawing/2014/main" id="{446317B2-4D18-4BBC-AB77-BDC00BF8B05B}"/>
                </a:ext>
              </a:extLst>
            </p:cNvPr>
            <p:cNvGrpSpPr/>
            <p:nvPr/>
          </p:nvGrpSpPr>
          <p:grpSpPr>
            <a:xfrm>
              <a:off x="4131232" y="2768850"/>
              <a:ext cx="4496919" cy="1520044"/>
              <a:chOff x="-2232313" y="2934346"/>
              <a:chExt cx="1685994" cy="1124204"/>
            </a:xfrm>
          </p:grpSpPr>
          <p:sp>
            <p:nvSpPr>
              <p:cNvPr id="307" name="직사각형 306">
                <a:extLst>
                  <a:ext uri="{FF2B5EF4-FFF2-40B4-BE49-F238E27FC236}">
                    <a16:creationId xmlns:a16="http://schemas.microsoft.com/office/drawing/2014/main" id="{11EF13D3-27A4-42D5-9A1B-326AFB4B279D}"/>
                  </a:ext>
                </a:extLst>
              </p:cNvPr>
              <p:cNvSpPr/>
              <p:nvPr/>
            </p:nvSpPr>
            <p:spPr>
              <a:xfrm>
                <a:off x="-2166566" y="3097576"/>
                <a:ext cx="1590317" cy="960974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맑은 고딕" panose="020B0503020000020004" pitchFamily="50" charset="-127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en-US" altLang="ko-KR" sz="12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재학생의 기초학습능력 측정을 위한 진단평가 </a:t>
                </a:r>
                <a:r>
                  <a:rPr lang="ko-KR" altLang="en-US" sz="3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실시 및 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평가 결과 기반으로 교과목별 맞춤형 교육</a:t>
                </a: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맑은 고딕" panose="020B0503020000020004" pitchFamily="50" charset="-127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전체 재학생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맑은 고딕" panose="020B0503020000020004" pitchFamily="50" charset="-127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9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08" name="직사각형 307">
                <a:extLst>
                  <a:ext uri="{FF2B5EF4-FFF2-40B4-BE49-F238E27FC236}">
                    <a16:creationId xmlns:a16="http://schemas.microsoft.com/office/drawing/2014/main" id="{89D7FCE8-2288-4ADF-B9C6-CBDC845D7741}"/>
                  </a:ext>
                </a:extLst>
              </p:cNvPr>
              <p:cNvSpPr/>
              <p:nvPr/>
            </p:nvSpPr>
            <p:spPr>
              <a:xfrm>
                <a:off x="-2159714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9" name="직사각형 308">
                <a:extLst>
                  <a:ext uri="{FF2B5EF4-FFF2-40B4-BE49-F238E27FC236}">
                    <a16:creationId xmlns:a16="http://schemas.microsoft.com/office/drawing/2014/main" id="{431FD98B-466E-43C3-AAC8-9B64E194BCA5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 dirty="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기초학습능력 평가 및 인증 </a:t>
                </a:r>
                <a:r>
                  <a:rPr lang="en-US" altLang="ko-KR" sz="1100" b="1" spc="-100" dirty="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&amp; </a:t>
                </a:r>
                <a:r>
                  <a:rPr lang="ko-KR" altLang="en-US" sz="1100" b="1" spc="-100" dirty="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기초학습능력 향상 지원</a:t>
                </a:r>
              </a:p>
            </p:txBody>
          </p:sp>
        </p:grpSp>
        <p:pic>
          <p:nvPicPr>
            <p:cNvPr id="304" name="그림 303">
              <a:extLst>
                <a:ext uri="{FF2B5EF4-FFF2-40B4-BE49-F238E27FC236}">
                  <a16:creationId xmlns:a16="http://schemas.microsoft.com/office/drawing/2014/main" id="{66A7C7CF-C7C2-4FE2-A5C7-C1ED1CB6D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7516" y="2944043"/>
              <a:ext cx="2391109" cy="1209844"/>
            </a:xfrm>
            <a:prstGeom prst="rect">
              <a:avLst/>
            </a:prstGeom>
          </p:spPr>
        </p:pic>
        <p:pic>
          <p:nvPicPr>
            <p:cNvPr id="305" name="그림 304">
              <a:extLst>
                <a:ext uri="{FF2B5EF4-FFF2-40B4-BE49-F238E27FC236}">
                  <a16:creationId xmlns:a16="http://schemas.microsoft.com/office/drawing/2014/main" id="{5F7CD70B-3968-4DC2-8FC6-335E4595D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180" y="4431972"/>
              <a:ext cx="2512143" cy="1573093"/>
            </a:xfrm>
            <a:prstGeom prst="rect">
              <a:avLst/>
            </a:prstGeom>
          </p:spPr>
        </p:pic>
        <p:pic>
          <p:nvPicPr>
            <p:cNvPr id="306" name="그림 305">
              <a:extLst>
                <a:ext uri="{FF2B5EF4-FFF2-40B4-BE49-F238E27FC236}">
                  <a16:creationId xmlns:a16="http://schemas.microsoft.com/office/drawing/2014/main" id="{6761EF24-6F77-4721-9D47-DC494481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686" y="4425065"/>
              <a:ext cx="2391109" cy="1573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50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610700F4-FEF4-45A0-B0FC-2DA3782BD0B6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3992188" y="2257384"/>
            <a:chExt cx="7025632" cy="3905009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3A9C8B80-9470-435B-8CA8-20981C39A859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3905009"/>
              <a:chOff x="242099" y="2363459"/>
              <a:chExt cx="5239966" cy="3905009"/>
            </a:xfrm>
          </p:grpSpPr>
          <p:sp>
            <p:nvSpPr>
              <p:cNvPr id="31" name="모서리가 둥근 직사각형 8">
                <a:extLst>
                  <a:ext uri="{FF2B5EF4-FFF2-40B4-BE49-F238E27FC236}">
                    <a16:creationId xmlns:a16="http://schemas.microsoft.com/office/drawing/2014/main" id="{B3581284-1DC6-43E9-AF16-7B0C4FA4393B}"/>
                  </a:ext>
                </a:extLst>
              </p:cNvPr>
              <p:cNvSpPr/>
              <p:nvPr/>
            </p:nvSpPr>
            <p:spPr>
              <a:xfrm>
                <a:off x="242099" y="2428600"/>
                <a:ext cx="5239966" cy="383986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32" name="그룹 14">
                <a:extLst>
                  <a:ext uri="{FF2B5EF4-FFF2-40B4-BE49-F238E27FC236}">
                    <a16:creationId xmlns:a16="http://schemas.microsoft.com/office/drawing/2014/main" id="{FC51656B-EE29-4918-B737-E6F7D53A328D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33" name="모서리가 둥근 직사각형 40">
                  <a:extLst>
                    <a:ext uri="{FF2B5EF4-FFF2-40B4-BE49-F238E27FC236}">
                      <a16:creationId xmlns:a16="http://schemas.microsoft.com/office/drawing/2014/main" id="{8645FA51-C8F2-4B7C-9559-76E4F11FD6F6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직사각형 33">
                  <a:extLst>
                    <a:ext uri="{FF2B5EF4-FFF2-40B4-BE49-F238E27FC236}">
                      <a16:creationId xmlns:a16="http://schemas.microsoft.com/office/drawing/2014/main" id="{8DF21978-2613-4F73-9E3C-D00A4A57FA88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자유형 3">
                  <a:extLst>
                    <a:ext uri="{FF2B5EF4-FFF2-40B4-BE49-F238E27FC236}">
                      <a16:creationId xmlns:a16="http://schemas.microsoft.com/office/drawing/2014/main" id="{917B315A-0D9E-4A4A-8AFA-4CAF0BEDBB0B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자유형 43">
                  <a:extLst>
                    <a:ext uri="{FF2B5EF4-FFF2-40B4-BE49-F238E27FC236}">
                      <a16:creationId xmlns:a16="http://schemas.microsoft.com/office/drawing/2014/main" id="{9A650015-E743-4A82-92D1-ACA15B731565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3" name="제목 114">
              <a:extLst>
                <a:ext uri="{FF2B5EF4-FFF2-40B4-BE49-F238E27FC236}">
                  <a16:creationId xmlns:a16="http://schemas.microsoft.com/office/drawing/2014/main" id="{4B28C5B9-74F8-443E-A722-B7DC7A80E998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전공교육 향상</a:t>
              </a:r>
              <a:r>
                <a:rPr lang="en-US" altLang="ko-KR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/</a:t>
              </a: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심화교육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8DB0BA9C-BD60-406E-A5FC-CAFAA70A7730}"/>
                </a:ext>
              </a:extLst>
            </p:cNvPr>
            <p:cNvGrpSpPr/>
            <p:nvPr/>
          </p:nvGrpSpPr>
          <p:grpSpPr>
            <a:xfrm>
              <a:off x="4131232" y="2768852"/>
              <a:ext cx="4496919" cy="1696121"/>
              <a:chOff x="-2232313" y="2934346"/>
              <a:chExt cx="1685994" cy="1235290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5DBF4390-D034-4612-8CCC-588EF4CDAB56}"/>
                  </a:ext>
                </a:extLst>
              </p:cNvPr>
              <p:cNvSpPr/>
              <p:nvPr/>
            </p:nvSpPr>
            <p:spPr>
              <a:xfrm>
                <a:off x="-2156073" y="309757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전공교과목 중 중간고사 이후 성적향상 기회 제공을 위한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향상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심화과정 지원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전체 재학생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11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D452EEF1-C2ED-4F4E-A0A3-77E32ABD6298}"/>
                  </a:ext>
                </a:extLst>
              </p:cNvPr>
              <p:cNvSpPr/>
              <p:nvPr/>
            </p:nvSpPr>
            <p:spPr>
              <a:xfrm>
                <a:off x="-2159714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13AA815A-D0FC-429C-8C68-81453ACEB6BB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전공교육과정 연계 향상</a:t>
                </a:r>
                <a:r>
                  <a:rPr lang="en-US" altLang="ko-KR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/</a:t>
                </a:r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심화 교육 지원</a:t>
                </a:r>
                <a:endParaRPr lang="ko-KR" altLang="en-US" sz="1100" b="1" spc="-100" dirty="0">
                  <a:gradFill>
                    <a:gsLst>
                      <a:gs pos="100000">
                        <a:srgbClr val="000000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-윤고딕330" pitchFamily="18" charset="-127"/>
                  <a:ea typeface="-윤고딕330" pitchFamily="18" charset="-127"/>
                </a:endParaRPr>
              </a:p>
            </p:txBody>
          </p:sp>
        </p:grp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D3637F1-5356-4DF1-AD5A-DBAFE5F75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5759" y="2830281"/>
              <a:ext cx="2372063" cy="1348233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EE1448C6-1709-4520-B47E-587F57CF9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961" y="4551934"/>
              <a:ext cx="2620344" cy="1570722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C68701AC-BC66-4C20-8004-6C69246A5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718" y="4565006"/>
              <a:ext cx="2547914" cy="153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73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C9B5B68-CE25-4906-9AF2-D7D2E22A12BA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3992188" y="2257384"/>
            <a:chExt cx="7025632" cy="3905009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95319945-A38D-405A-A12E-5BD8A154B2EB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3905009"/>
              <a:chOff x="242099" y="2363459"/>
              <a:chExt cx="5239966" cy="3905009"/>
            </a:xfrm>
          </p:grpSpPr>
          <p:sp>
            <p:nvSpPr>
              <p:cNvPr id="48" name="모서리가 둥근 직사각형 8">
                <a:extLst>
                  <a:ext uri="{FF2B5EF4-FFF2-40B4-BE49-F238E27FC236}">
                    <a16:creationId xmlns:a16="http://schemas.microsoft.com/office/drawing/2014/main" id="{AAE04644-687D-460E-9176-48352E8B7925}"/>
                  </a:ext>
                </a:extLst>
              </p:cNvPr>
              <p:cNvSpPr/>
              <p:nvPr/>
            </p:nvSpPr>
            <p:spPr>
              <a:xfrm>
                <a:off x="242099" y="2428600"/>
                <a:ext cx="5239966" cy="383986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49" name="그룹 14">
                <a:extLst>
                  <a:ext uri="{FF2B5EF4-FFF2-40B4-BE49-F238E27FC236}">
                    <a16:creationId xmlns:a16="http://schemas.microsoft.com/office/drawing/2014/main" id="{9A158557-84F1-4343-9E8F-4659BF5F772C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50" name="모서리가 둥근 직사각형 40">
                  <a:extLst>
                    <a:ext uri="{FF2B5EF4-FFF2-40B4-BE49-F238E27FC236}">
                      <a16:creationId xmlns:a16="http://schemas.microsoft.com/office/drawing/2014/main" id="{A2FF54CD-EBD8-4313-83A9-A39BDA3A7A7D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id="{DD1F556B-938E-4202-9440-CC3FF376A88B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자유형 3">
                  <a:extLst>
                    <a:ext uri="{FF2B5EF4-FFF2-40B4-BE49-F238E27FC236}">
                      <a16:creationId xmlns:a16="http://schemas.microsoft.com/office/drawing/2014/main" id="{B357E603-AEC3-45BD-9334-3E7436872F6D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자유형 43">
                  <a:extLst>
                    <a:ext uri="{FF2B5EF4-FFF2-40B4-BE49-F238E27FC236}">
                      <a16:creationId xmlns:a16="http://schemas.microsoft.com/office/drawing/2014/main" id="{531CCA37-A441-480F-986C-91E55564E2BD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9" name="제목 114">
              <a:extLst>
                <a:ext uri="{FF2B5EF4-FFF2-40B4-BE49-F238E27FC236}">
                  <a16:creationId xmlns:a16="http://schemas.microsoft.com/office/drawing/2014/main" id="{3CB18E3D-0698-4674-AF90-FEE805233A00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어깨동무 </a:t>
              </a:r>
              <a:r>
                <a:rPr lang="ko-KR" altLang="en-US" b="1" kern="0" dirty="0" err="1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스터디그룹</a:t>
              </a:r>
              <a:endParaRPr lang="ko-KR" altLang="en-US" b="1" kern="0" dirty="0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-윤고딕340" panose="02030504000101010101" pitchFamily="18" charset="-127"/>
                <a:ea typeface="-윤고딕340" panose="02030504000101010101" pitchFamily="18" charset="-127"/>
                <a:cs typeface="Arial" pitchFamily="34" charset="0"/>
              </a:endParaRP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ECC67835-9536-4A4D-8781-5E4311A7D63B}"/>
                </a:ext>
              </a:extLst>
            </p:cNvPr>
            <p:cNvGrpSpPr/>
            <p:nvPr/>
          </p:nvGrpSpPr>
          <p:grpSpPr>
            <a:xfrm>
              <a:off x="4131232" y="2768852"/>
              <a:ext cx="4496919" cy="1696121"/>
              <a:chOff x="-2232313" y="2934346"/>
              <a:chExt cx="1685994" cy="1235290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E451B09D-8FC0-4AA0-A143-00DE9D45855E}"/>
                  </a:ext>
                </a:extLst>
              </p:cNvPr>
              <p:cNvSpPr/>
              <p:nvPr/>
            </p:nvSpPr>
            <p:spPr>
              <a:xfrm>
                <a:off x="-2156073" y="309757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학업동기와 성취도 향상을 위한 학과별 스터디 </a:t>
                </a:r>
                <a:b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</a:b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그룹 운영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자격증 취득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직무능력 강화 등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전체 재학생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9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~ 10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D70E1666-3323-4C0D-8746-C7A286A01BEF}"/>
                  </a:ext>
                </a:extLst>
              </p:cNvPr>
              <p:cNvSpPr/>
              <p:nvPr/>
            </p:nvSpPr>
            <p:spPr>
              <a:xfrm>
                <a:off x="-2159714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FB492FDA-3FD8-4E05-AEFD-F4E342A4A77B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학업동기 및 성취도 향상을 위한 지원</a:t>
                </a:r>
                <a:endParaRPr lang="ko-KR" altLang="en-US" sz="1100" b="1" spc="-100" dirty="0">
                  <a:gradFill>
                    <a:gsLst>
                      <a:gs pos="100000">
                        <a:srgbClr val="000000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-윤고딕330" pitchFamily="18" charset="-127"/>
                  <a:ea typeface="-윤고딕330" pitchFamily="18" charset="-127"/>
                </a:endParaRPr>
              </a:p>
            </p:txBody>
          </p:sp>
        </p:grpSp>
        <p:pic>
          <p:nvPicPr>
            <p:cNvPr id="41" name="Picture 3" descr="E:\PNG\기타\빛광.png">
              <a:extLst>
                <a:ext uri="{FF2B5EF4-FFF2-40B4-BE49-F238E27FC236}">
                  <a16:creationId xmlns:a16="http://schemas.microsoft.com/office/drawing/2014/main" id="{9BAA6493-E340-4C9C-9A8F-2E23F156D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444" y="2297483"/>
              <a:ext cx="1339852" cy="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7D533D80-A513-4505-8359-5B19A302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2360" y="2862611"/>
              <a:ext cx="2207200" cy="1443093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69A270FA-3F18-4D9A-8A76-563CA226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4204" y="4526359"/>
              <a:ext cx="2620800" cy="1581863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B9A261F6-2560-4B4E-A6C3-6BD40BAE2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159" y="3984951"/>
            <a:ext cx="2884188" cy="17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9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99FF7CB-6B65-4FD0-81C0-BF1E837CE24F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2583184" y="1691595"/>
            <a:chExt cx="7025632" cy="3905009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653DC05A-56E2-4917-8A80-478AB00EF683}"/>
                </a:ext>
              </a:extLst>
            </p:cNvPr>
            <p:cNvGrpSpPr/>
            <p:nvPr/>
          </p:nvGrpSpPr>
          <p:grpSpPr>
            <a:xfrm>
              <a:off x="2583184" y="1691595"/>
              <a:ext cx="7025632" cy="3905009"/>
              <a:chOff x="3992188" y="2257384"/>
              <a:chExt cx="7025632" cy="3905009"/>
            </a:xfrm>
          </p:grpSpPr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E702B64E-EC96-43C6-8502-6293972C1A8D}"/>
                  </a:ext>
                </a:extLst>
              </p:cNvPr>
              <p:cNvGrpSpPr/>
              <p:nvPr/>
            </p:nvGrpSpPr>
            <p:grpSpPr>
              <a:xfrm>
                <a:off x="3992188" y="2257384"/>
                <a:ext cx="7025632" cy="3905009"/>
                <a:chOff x="242099" y="2363459"/>
                <a:chExt cx="5239966" cy="3905009"/>
              </a:xfrm>
            </p:grpSpPr>
            <p:sp>
              <p:nvSpPr>
                <p:cNvPr id="31" name="모서리가 둥근 직사각형 8">
                  <a:extLst>
                    <a:ext uri="{FF2B5EF4-FFF2-40B4-BE49-F238E27FC236}">
                      <a16:creationId xmlns:a16="http://schemas.microsoft.com/office/drawing/2014/main" id="{9DEC3038-8455-4834-A38B-3229C9BBCF4A}"/>
                    </a:ext>
                  </a:extLst>
                </p:cNvPr>
                <p:cNvSpPr/>
                <p:nvPr/>
              </p:nvSpPr>
              <p:spPr>
                <a:xfrm>
                  <a:off x="242099" y="2428600"/>
                  <a:ext cx="5239966" cy="383986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  <a:effectLst>
                  <a:innerShdw blurRad="152400" dir="13500000">
                    <a:schemeClr val="bg1">
                      <a:lumMod val="65000"/>
                      <a:alpha val="31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00" dirty="0">
                    <a:solidFill>
                      <a:prstClr val="white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32" name="그룹 14">
                  <a:extLst>
                    <a:ext uri="{FF2B5EF4-FFF2-40B4-BE49-F238E27FC236}">
                      <a16:creationId xmlns:a16="http://schemas.microsoft.com/office/drawing/2014/main" id="{9764DF9D-B57C-43F8-9F42-11CCEFBF8B1A}"/>
                    </a:ext>
                  </a:extLst>
                </p:cNvPr>
                <p:cNvGrpSpPr/>
                <p:nvPr/>
              </p:nvGrpSpPr>
              <p:grpSpPr>
                <a:xfrm>
                  <a:off x="449915" y="2363459"/>
                  <a:ext cx="4832072" cy="344505"/>
                  <a:chOff x="508331" y="1380903"/>
                  <a:chExt cx="4043874" cy="466702"/>
                </a:xfrm>
              </p:grpSpPr>
              <p:sp>
                <p:nvSpPr>
                  <p:cNvPr id="33" name="모서리가 둥근 직사각형 40">
                    <a:extLst>
                      <a:ext uri="{FF2B5EF4-FFF2-40B4-BE49-F238E27FC236}">
                        <a16:creationId xmlns:a16="http://schemas.microsoft.com/office/drawing/2014/main" id="{EA387D39-06A2-42DB-B200-09C45085D48B}"/>
                      </a:ext>
                    </a:extLst>
                  </p:cNvPr>
                  <p:cNvSpPr/>
                  <p:nvPr/>
                </p:nvSpPr>
                <p:spPr>
                  <a:xfrm>
                    <a:off x="548048" y="1380903"/>
                    <a:ext cx="3957965" cy="466702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accent1">
                      <a:lumMod val="75000"/>
                    </a:schemeClr>
                  </a:solidFill>
                  <a:ln w="6350">
                    <a:solidFill>
                      <a:schemeClr val="bg1"/>
                    </a:solidFill>
                  </a:ln>
                  <a:effectLst>
                    <a:outerShdw blurRad="25400" dist="25400" dir="5400000" algn="t" rotWithShape="0">
                      <a:prstClr val="black">
                        <a:alpha val="17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4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4" name="직사각형 33">
                    <a:extLst>
                      <a:ext uri="{FF2B5EF4-FFF2-40B4-BE49-F238E27FC236}">
                        <a16:creationId xmlns:a16="http://schemas.microsoft.com/office/drawing/2014/main" id="{8017CA02-64BE-4E03-99B5-20BFA4434F3B}"/>
                      </a:ext>
                    </a:extLst>
                  </p:cNvPr>
                  <p:cNvSpPr/>
                  <p:nvPr/>
                </p:nvSpPr>
                <p:spPr>
                  <a:xfrm>
                    <a:off x="530658" y="1407733"/>
                    <a:ext cx="3919468" cy="45719"/>
                  </a:xfrm>
                  <a:prstGeom prst="rect">
                    <a:avLst/>
                  </a:prstGeom>
                  <a:gradFill>
                    <a:gsLst>
                      <a:gs pos="100000">
                        <a:schemeClr val="bg1">
                          <a:alpha val="41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</a:gsLst>
                    <a:lin ang="16200000" scaled="0"/>
                  </a:gradFill>
                  <a:ln w="22225">
                    <a:noFill/>
                    <a:tailEnd type="triangle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5" name="자유형 3">
                    <a:extLst>
                      <a:ext uri="{FF2B5EF4-FFF2-40B4-BE49-F238E27FC236}">
                        <a16:creationId xmlns:a16="http://schemas.microsoft.com/office/drawing/2014/main" id="{461E93BC-74CE-4637-BE42-5311F8BC47C8}"/>
                      </a:ext>
                    </a:extLst>
                  </p:cNvPr>
                  <p:cNvSpPr/>
                  <p:nvPr/>
                </p:nvSpPr>
                <p:spPr>
                  <a:xfrm>
                    <a:off x="4502272" y="1385893"/>
                    <a:ext cx="49933" cy="91980"/>
                  </a:xfrm>
                  <a:custGeom>
                    <a:avLst/>
                    <a:gdLst>
                      <a:gd name="connsiteX0" fmla="*/ 0 w 45991"/>
                      <a:gd name="connsiteY0" fmla="*/ 0 h 91981"/>
                      <a:gd name="connsiteX1" fmla="*/ 0 w 45991"/>
                      <a:gd name="connsiteY1" fmla="*/ 91981 h 91981"/>
                      <a:gd name="connsiteX2" fmla="*/ 45991 w 45991"/>
                      <a:gd name="connsiteY2" fmla="*/ 91981 h 91981"/>
                      <a:gd name="connsiteX3" fmla="*/ 0 w 45991"/>
                      <a:gd name="connsiteY3" fmla="*/ 0 h 91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991" h="91981">
                        <a:moveTo>
                          <a:pt x="0" y="0"/>
                        </a:moveTo>
                        <a:lnTo>
                          <a:pt x="0" y="91981"/>
                        </a:lnTo>
                        <a:lnTo>
                          <a:pt x="45991" y="919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  <a:ln w="15875" cap="rnd">
                    <a:noFill/>
                    <a:tailEnd type="none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36" name="자유형 43">
                    <a:extLst>
                      <a:ext uri="{FF2B5EF4-FFF2-40B4-BE49-F238E27FC236}">
                        <a16:creationId xmlns:a16="http://schemas.microsoft.com/office/drawing/2014/main" id="{ABACEF8D-69E4-4BC2-A778-C6E59A63E9AB}"/>
                      </a:ext>
                    </a:extLst>
                  </p:cNvPr>
                  <p:cNvSpPr/>
                  <p:nvPr/>
                </p:nvSpPr>
                <p:spPr>
                  <a:xfrm flipH="1">
                    <a:off x="508331" y="1385894"/>
                    <a:ext cx="49933" cy="91981"/>
                  </a:xfrm>
                  <a:custGeom>
                    <a:avLst/>
                    <a:gdLst>
                      <a:gd name="connsiteX0" fmla="*/ 0 w 45991"/>
                      <a:gd name="connsiteY0" fmla="*/ 0 h 91981"/>
                      <a:gd name="connsiteX1" fmla="*/ 0 w 45991"/>
                      <a:gd name="connsiteY1" fmla="*/ 91981 h 91981"/>
                      <a:gd name="connsiteX2" fmla="*/ 45991 w 45991"/>
                      <a:gd name="connsiteY2" fmla="*/ 91981 h 91981"/>
                      <a:gd name="connsiteX3" fmla="*/ 0 w 45991"/>
                      <a:gd name="connsiteY3" fmla="*/ 0 h 91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991" h="91981">
                        <a:moveTo>
                          <a:pt x="0" y="0"/>
                        </a:moveTo>
                        <a:lnTo>
                          <a:pt x="0" y="91981"/>
                        </a:lnTo>
                        <a:lnTo>
                          <a:pt x="45991" y="919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75000"/>
                    </a:schemeClr>
                  </a:solidFill>
                  <a:ln w="15875" cap="rnd">
                    <a:noFill/>
                    <a:tailEnd type="none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E935E83F-61B6-4C45-9CD9-563F40DD3638}"/>
                  </a:ext>
                </a:extLst>
              </p:cNvPr>
              <p:cNvGrpSpPr/>
              <p:nvPr/>
            </p:nvGrpSpPr>
            <p:grpSpPr>
              <a:xfrm>
                <a:off x="4131232" y="2768852"/>
                <a:ext cx="4496919" cy="1696121"/>
                <a:chOff x="-2232313" y="2934346"/>
                <a:chExt cx="1685994" cy="1235290"/>
              </a:xfrm>
            </p:grpSpPr>
            <p:sp>
              <p:nvSpPr>
                <p:cNvPr id="28" name="직사각형 27">
                  <a:extLst>
                    <a:ext uri="{FF2B5EF4-FFF2-40B4-BE49-F238E27FC236}">
                      <a16:creationId xmlns:a16="http://schemas.microsoft.com/office/drawing/2014/main" id="{4C4E25B3-E120-456C-8892-DFD9194AF89F}"/>
                    </a:ext>
                  </a:extLst>
                </p:cNvPr>
                <p:cNvSpPr/>
                <p:nvPr/>
              </p:nvSpPr>
              <p:spPr>
                <a:xfrm>
                  <a:off x="-2156073" y="3097574"/>
                  <a:ext cx="1537548" cy="1072062"/>
                </a:xfrm>
                <a:prstGeom prst="rect">
                  <a:avLst/>
                </a:prstGeom>
                <a:solidFill>
                  <a:schemeClr val="bg1"/>
                </a:solidFill>
                <a:ln w="3175" cap="rnd">
                  <a:solidFill>
                    <a:srgbClr val="DDDDDD"/>
                  </a:solidFill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fontAlgn="base">
                    <a:lnSpc>
                      <a:spcPct val="150000"/>
                    </a:lnSpc>
                  </a:pPr>
                  <a:r>
                    <a:rPr lang="ko-KR" altLang="en-US" sz="1200" b="1" kern="0" spc="0" dirty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+mn-ea"/>
                    </a:rPr>
                    <a:t>〮 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개요 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:  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대학 및 일상생활과 연계하여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, 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심리검사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, 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개인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/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집단상담 등</a:t>
                  </a:r>
                  <a:endPara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endParaRPr>
                </a:p>
                <a:p>
                  <a:pPr fontAlgn="base">
                    <a:lnSpc>
                      <a:spcPct val="150000"/>
                    </a:lnSpc>
                  </a:pP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           지원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(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대면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/</a:t>
                  </a:r>
                  <a:r>
                    <a:rPr lang="ko-KR" altLang="en-US" sz="1200" b="1" dirty="0" err="1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비대면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)</a:t>
                  </a:r>
                </a:p>
                <a:p>
                  <a:pPr fontAlgn="base">
                    <a:lnSpc>
                      <a:spcPct val="150000"/>
                    </a:lnSpc>
                  </a:pPr>
                  <a:r>
                    <a:rPr lang="ko-KR" altLang="en-US" sz="1200" b="1" kern="0" spc="0" dirty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+mn-ea"/>
                    </a:rPr>
                    <a:t>〮 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참여 대상 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: 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전체 재학생</a:t>
                  </a:r>
                  <a:endPara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endParaRPr>
                </a:p>
                <a:p>
                  <a:pPr fontAlgn="base">
                    <a:lnSpc>
                      <a:spcPct val="150000"/>
                    </a:lnSpc>
                  </a:pPr>
                  <a:r>
                    <a:rPr lang="ko-KR" altLang="en-US" sz="1200" b="1" kern="0" spc="0" dirty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+mn-ea"/>
                    </a:rPr>
                    <a:t>〮 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추진 시기 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: 9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월 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~ 12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월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(</a:t>
                  </a:r>
                  <a:r>
                    <a:rPr lang="ko-KR" altLang="en-US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예정</a:t>
                  </a:r>
                  <a:r>
                    <a:rPr lang="en-US" altLang="ko-KR" sz="1200" b="1" dirty="0">
                      <a:solidFill>
                        <a:schemeClr val="accent5">
                          <a:lumMod val="50000"/>
                        </a:schemeClr>
                      </a:solidFill>
                      <a:latin typeface="+mn-ea"/>
                    </a:rPr>
                    <a:t>)</a:t>
                  </a:r>
                  <a:endPara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endParaRPr>
                </a:p>
              </p:txBody>
            </p:sp>
            <p:sp>
              <p:nvSpPr>
                <p:cNvPr id="29" name="직사각형 28">
                  <a:extLst>
                    <a:ext uri="{FF2B5EF4-FFF2-40B4-BE49-F238E27FC236}">
                      <a16:creationId xmlns:a16="http://schemas.microsoft.com/office/drawing/2014/main" id="{C847FA8B-88E5-4ABA-96C3-282485A60C1C}"/>
                    </a:ext>
                  </a:extLst>
                </p:cNvPr>
                <p:cNvSpPr/>
                <p:nvPr/>
              </p:nvSpPr>
              <p:spPr>
                <a:xfrm>
                  <a:off x="-2159714" y="2937488"/>
                  <a:ext cx="1547632" cy="16008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직사각형 29">
                  <a:extLst>
                    <a:ext uri="{FF2B5EF4-FFF2-40B4-BE49-F238E27FC236}">
                      <a16:creationId xmlns:a16="http://schemas.microsoft.com/office/drawing/2014/main" id="{B6481CF6-EC36-485F-A107-918B60DD6D68}"/>
                    </a:ext>
                  </a:extLst>
                </p:cNvPr>
                <p:cNvSpPr/>
                <p:nvPr/>
              </p:nvSpPr>
              <p:spPr>
                <a:xfrm>
                  <a:off x="-2232313" y="2934346"/>
                  <a:ext cx="1685994" cy="19348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ko-KR" altLang="en-US" sz="1100" b="1" spc="-100" dirty="0">
                      <a:gradFill>
                        <a:gsLst>
                          <a:gs pos="100000">
                            <a:srgbClr val="000000"/>
                          </a:gs>
                          <a:gs pos="100000">
                            <a:srgbClr val="BBE0E3">
                              <a:tint val="23500"/>
                              <a:satMod val="160000"/>
                            </a:srgbClr>
                          </a:gs>
                        </a:gsLst>
                        <a:lin ang="5400000" scaled="0"/>
                      </a:gradFill>
                      <a:latin typeface="-윤고딕330" pitchFamily="18" charset="-127"/>
                      <a:ea typeface="-윤고딕330" pitchFamily="18" charset="-127"/>
                    </a:rPr>
                    <a:t>대학생활 적응을 위한 심리검사 및 상담 지원</a:t>
                  </a:r>
                </a:p>
              </p:txBody>
            </p:sp>
          </p:grpSp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0D692064-3473-485C-B7DA-ADA43A719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5925" y="2838522"/>
                <a:ext cx="2382370" cy="1504442"/>
              </a:xfrm>
              <a:prstGeom prst="rect">
                <a:avLst/>
              </a:prstGeom>
            </p:spPr>
          </p:pic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9A288CD4-ACC6-4959-BC65-6436F5A2C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5504" y="4526430"/>
                <a:ext cx="2620800" cy="1588717"/>
              </a:xfrm>
              <a:prstGeom prst="rect">
                <a:avLst/>
              </a:prstGeom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63348C33-25F2-4E5E-A680-6F44F8B743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9680" y="4514139"/>
                <a:ext cx="2620800" cy="1588717"/>
              </a:xfrm>
              <a:prstGeom prst="rect">
                <a:avLst/>
              </a:prstGeom>
            </p:spPr>
          </p:pic>
        </p:grpSp>
        <p:sp>
          <p:nvSpPr>
            <p:cNvPr id="54" name="제목 114">
              <a:extLst>
                <a:ext uri="{FF2B5EF4-FFF2-40B4-BE49-F238E27FC236}">
                  <a16:creationId xmlns:a16="http://schemas.microsoft.com/office/drawing/2014/main" id="{2124AA44-1EBB-4760-8D26-34FDF0E84064}"/>
                </a:ext>
              </a:extLst>
            </p:cNvPr>
            <p:cNvSpPr txBox="1">
              <a:spLocks/>
            </p:cNvSpPr>
            <p:nvPr/>
          </p:nvSpPr>
          <p:spPr>
            <a:xfrm>
              <a:off x="3711331" y="1729211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심리검사 및 상담지원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308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B3BD046-B33F-4ABF-B334-32EFE0AD2FBE}"/>
              </a:ext>
            </a:extLst>
          </p:cNvPr>
          <p:cNvGrpSpPr/>
          <p:nvPr/>
        </p:nvGrpSpPr>
        <p:grpSpPr>
          <a:xfrm>
            <a:off x="1968600" y="1530899"/>
            <a:ext cx="8254800" cy="4226400"/>
            <a:chOff x="3992188" y="2257384"/>
            <a:chExt cx="7025632" cy="3905009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6BDC5F25-C150-4FBA-A02A-8EDEFD25C462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3905009"/>
              <a:chOff x="242099" y="2363459"/>
              <a:chExt cx="5239966" cy="3905009"/>
            </a:xfrm>
          </p:grpSpPr>
          <p:sp>
            <p:nvSpPr>
              <p:cNvPr id="48" name="모서리가 둥근 직사각형 8">
                <a:extLst>
                  <a:ext uri="{FF2B5EF4-FFF2-40B4-BE49-F238E27FC236}">
                    <a16:creationId xmlns:a16="http://schemas.microsoft.com/office/drawing/2014/main" id="{7D5CFBB1-7E3C-45B7-BAD3-74ADCA2BFCE0}"/>
                  </a:ext>
                </a:extLst>
              </p:cNvPr>
              <p:cNvSpPr/>
              <p:nvPr/>
            </p:nvSpPr>
            <p:spPr>
              <a:xfrm>
                <a:off x="242099" y="2428600"/>
                <a:ext cx="5239966" cy="383986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49" name="그룹 14">
                <a:extLst>
                  <a:ext uri="{FF2B5EF4-FFF2-40B4-BE49-F238E27FC236}">
                    <a16:creationId xmlns:a16="http://schemas.microsoft.com/office/drawing/2014/main" id="{0B7715B2-3234-4CCB-83CB-916E4D4B5DDA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50" name="모서리가 둥근 직사각형 40">
                  <a:extLst>
                    <a:ext uri="{FF2B5EF4-FFF2-40B4-BE49-F238E27FC236}">
                      <a16:creationId xmlns:a16="http://schemas.microsoft.com/office/drawing/2014/main" id="{A13CF335-F7E5-4000-A601-C2465BFA452D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직사각형 50">
                  <a:extLst>
                    <a:ext uri="{FF2B5EF4-FFF2-40B4-BE49-F238E27FC236}">
                      <a16:creationId xmlns:a16="http://schemas.microsoft.com/office/drawing/2014/main" id="{88E91503-6623-4234-B76A-F065594ED6CE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자유형 3">
                  <a:extLst>
                    <a:ext uri="{FF2B5EF4-FFF2-40B4-BE49-F238E27FC236}">
                      <a16:creationId xmlns:a16="http://schemas.microsoft.com/office/drawing/2014/main" id="{A325F106-F469-4149-9AE6-3B8826698E54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자유형 43">
                  <a:extLst>
                    <a:ext uri="{FF2B5EF4-FFF2-40B4-BE49-F238E27FC236}">
                      <a16:creationId xmlns:a16="http://schemas.microsoft.com/office/drawing/2014/main" id="{96939E78-D25E-4B40-B997-9D4CEE094F78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39" name="제목 114">
              <a:extLst>
                <a:ext uri="{FF2B5EF4-FFF2-40B4-BE49-F238E27FC236}">
                  <a16:creationId xmlns:a16="http://schemas.microsoft.com/office/drawing/2014/main" id="{C1F76974-81BE-438E-BD39-A23320ED25E8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진로검사 및 상담</a:t>
              </a:r>
            </a:p>
          </p:txBody>
        </p: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BB085559-3DED-4EC8-A3DC-14D3EB20787E}"/>
                </a:ext>
              </a:extLst>
            </p:cNvPr>
            <p:cNvGrpSpPr/>
            <p:nvPr/>
          </p:nvGrpSpPr>
          <p:grpSpPr>
            <a:xfrm>
              <a:off x="4131232" y="2768852"/>
              <a:ext cx="4496919" cy="1696121"/>
              <a:chOff x="-2232313" y="2934346"/>
              <a:chExt cx="1685994" cy="1235290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D5E53A39-A96A-4488-86A5-ED6171E2667E}"/>
                  </a:ext>
                </a:extLst>
              </p:cNvPr>
              <p:cNvSpPr/>
              <p:nvPr/>
            </p:nvSpPr>
            <p:spPr>
              <a:xfrm>
                <a:off x="-2156073" y="309757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진로적성검사를 활용하여 진로설계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진로상담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, </a:t>
                </a:r>
                <a:b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</a:b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이력서 및 자기소개서 컨설팅 등 연계 지원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전체 재학생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10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~ 12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D3C900AC-C45E-46CC-9507-20EC1D7F42E1}"/>
                  </a:ext>
                </a:extLst>
              </p:cNvPr>
              <p:cNvSpPr/>
              <p:nvPr/>
            </p:nvSpPr>
            <p:spPr>
              <a:xfrm>
                <a:off x="-2159714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882D183E-9E6F-4EE4-A78A-DBA43A8D1E4B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JOB</a:t>
                </a:r>
                <a:r>
                  <a:rPr lang="ko-KR" altLang="en-US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을 위한 진로설계부터 취업까지</a:t>
                </a:r>
                <a:r>
                  <a:rPr lang="en-US" altLang="ko-KR" sz="1100" b="1" spc="-10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~</a:t>
                </a:r>
                <a:endParaRPr lang="ko-KR" altLang="en-US" sz="1100" b="1" spc="-100" dirty="0">
                  <a:gradFill>
                    <a:gsLst>
                      <a:gs pos="100000">
                        <a:srgbClr val="000000"/>
                      </a:gs>
                      <a:gs pos="100000">
                        <a:srgbClr val="BBE0E3">
                          <a:tint val="23500"/>
                          <a:satMod val="160000"/>
                        </a:srgbClr>
                      </a:gs>
                    </a:gsLst>
                    <a:lin ang="5400000" scaled="0"/>
                  </a:gradFill>
                  <a:latin typeface="-윤고딕330" pitchFamily="18" charset="-127"/>
                  <a:ea typeface="-윤고딕330" pitchFamily="18" charset="-127"/>
                </a:endParaRPr>
              </a:p>
            </p:txBody>
          </p:sp>
        </p:grpSp>
        <p:pic>
          <p:nvPicPr>
            <p:cNvPr id="41" name="Picture 3" descr="E:\PNG\기타\빛광.png">
              <a:extLst>
                <a:ext uri="{FF2B5EF4-FFF2-40B4-BE49-F238E27FC236}">
                  <a16:creationId xmlns:a16="http://schemas.microsoft.com/office/drawing/2014/main" id="{723807AB-2967-4DAB-BCF7-FC0AAD885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7937" y="2555286"/>
              <a:ext cx="1339852" cy="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5A5F9949-2595-4661-95DA-6FDD344DA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8349" y="2844552"/>
              <a:ext cx="2371053" cy="1489474"/>
            </a:xfrm>
            <a:prstGeom prst="rect">
              <a:avLst/>
            </a:prstGeom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56218B41-F344-4CF1-B0E1-0924EA733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600" y="4510302"/>
              <a:ext cx="2620800" cy="1631560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FF6AA65E-9669-483D-8513-397848C86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262" y="4510302"/>
              <a:ext cx="2620800" cy="1617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50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9719CBF-44E3-46D4-9832-77D00271DA82}"/>
              </a:ext>
            </a:extLst>
          </p:cNvPr>
          <p:cNvGrpSpPr/>
          <p:nvPr/>
        </p:nvGrpSpPr>
        <p:grpSpPr>
          <a:xfrm>
            <a:off x="1968600" y="1538215"/>
            <a:ext cx="8254800" cy="4211769"/>
            <a:chOff x="3877765" y="2257384"/>
            <a:chExt cx="8254800" cy="4276685"/>
          </a:xfrm>
        </p:grpSpPr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C6C58B76-7D3A-4799-B3FB-ED8C5EDF32AF}"/>
                </a:ext>
              </a:extLst>
            </p:cNvPr>
            <p:cNvGrpSpPr/>
            <p:nvPr/>
          </p:nvGrpSpPr>
          <p:grpSpPr>
            <a:xfrm>
              <a:off x="3877765" y="2257384"/>
              <a:ext cx="8254800" cy="4276685"/>
              <a:chOff x="156758" y="2363459"/>
              <a:chExt cx="6156723" cy="4276685"/>
            </a:xfrm>
          </p:grpSpPr>
          <p:sp>
            <p:nvSpPr>
              <p:cNvPr id="33" name="모서리가 둥근 직사각형 8">
                <a:extLst>
                  <a:ext uri="{FF2B5EF4-FFF2-40B4-BE49-F238E27FC236}">
                    <a16:creationId xmlns:a16="http://schemas.microsoft.com/office/drawing/2014/main" id="{F96C0784-E317-4550-B11F-6F38091DFC1F}"/>
                  </a:ext>
                </a:extLst>
              </p:cNvPr>
              <p:cNvSpPr/>
              <p:nvPr/>
            </p:nvSpPr>
            <p:spPr>
              <a:xfrm>
                <a:off x="156758" y="2413744"/>
                <a:ext cx="6156723" cy="42264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34" name="그룹 14">
                <a:extLst>
                  <a:ext uri="{FF2B5EF4-FFF2-40B4-BE49-F238E27FC236}">
                    <a16:creationId xmlns:a16="http://schemas.microsoft.com/office/drawing/2014/main" id="{1CE2634F-3484-4FA8-B4FC-85B220B5C358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35" name="모서리가 둥근 직사각형 40">
                  <a:extLst>
                    <a:ext uri="{FF2B5EF4-FFF2-40B4-BE49-F238E27FC236}">
                      <a16:creationId xmlns:a16="http://schemas.microsoft.com/office/drawing/2014/main" id="{2B257F2E-E49A-4512-B068-8D27835B6716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직사각형 35">
                  <a:extLst>
                    <a:ext uri="{FF2B5EF4-FFF2-40B4-BE49-F238E27FC236}">
                      <a16:creationId xmlns:a16="http://schemas.microsoft.com/office/drawing/2014/main" id="{326394B1-C91D-41FB-A6CD-2FF2DD8ED86C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자유형 3">
                  <a:extLst>
                    <a:ext uri="{FF2B5EF4-FFF2-40B4-BE49-F238E27FC236}">
                      <a16:creationId xmlns:a16="http://schemas.microsoft.com/office/drawing/2014/main" id="{2D73D12F-8D00-45A8-AB35-00B289DE8295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자유형 43">
                  <a:extLst>
                    <a:ext uri="{FF2B5EF4-FFF2-40B4-BE49-F238E27FC236}">
                      <a16:creationId xmlns:a16="http://schemas.microsoft.com/office/drawing/2014/main" id="{DC6591E2-7A4B-41B4-90B9-F11563124BC8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24" name="제목 114">
              <a:extLst>
                <a:ext uri="{FF2B5EF4-FFF2-40B4-BE49-F238E27FC236}">
                  <a16:creationId xmlns:a16="http://schemas.microsoft.com/office/drawing/2014/main" id="{C9C42456-E1E4-49A9-8877-4B79D9884E07}"/>
                </a:ext>
              </a:extLst>
            </p:cNvPr>
            <p:cNvSpPr txBox="1">
              <a:spLocks/>
            </p:cNvSpPr>
            <p:nvPr/>
          </p:nvSpPr>
          <p:spPr>
            <a:xfrm>
              <a:off x="5278748" y="2307669"/>
              <a:ext cx="4651940" cy="265748"/>
            </a:xfrm>
            <a:prstGeom prst="rect">
              <a:avLst/>
            </a:prstGeom>
            <a:effectLst>
              <a:outerShdw blurRad="76200" dir="5400000" algn="ctr" rotWithShape="0">
                <a:sysClr val="windowText" lastClr="000000"/>
              </a:outerShdw>
            </a:effectLst>
          </p:spPr>
          <p:txBody>
            <a:bodyPr anchor="ctr" anchorCtr="0"/>
            <a:lstStyle/>
            <a:p>
              <a:pPr algn="ctr" eaLnBrk="0" latinLnBrk="0" hangingPunct="0">
                <a:defRPr/>
              </a:pP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세대공감 </a:t>
              </a:r>
              <a:r>
                <a:rPr lang="en-US" altLang="ko-KR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UNI </a:t>
              </a:r>
              <a:r>
                <a:rPr lang="ko-KR" altLang="en-US" b="1" kern="0" dirty="0">
                  <a:gradFill>
                    <a:gsLst>
                      <a:gs pos="100000">
                        <a:prstClr val="white"/>
                      </a:gs>
                      <a:gs pos="100000">
                        <a:srgbClr val="0070C0"/>
                      </a:gs>
                    </a:gsLst>
                    <a:lin ang="5400000" scaled="0"/>
                  </a:gradFill>
                  <a:latin typeface="-윤고딕340" panose="02030504000101010101" pitchFamily="18" charset="-127"/>
                  <a:ea typeface="-윤고딕340" panose="02030504000101010101" pitchFamily="18" charset="-127"/>
                  <a:cs typeface="Arial" pitchFamily="34" charset="0"/>
                </a:rPr>
                <a:t>프로그램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ACA472A7-90CB-4555-8740-822616CBD515}"/>
                </a:ext>
              </a:extLst>
            </p:cNvPr>
            <p:cNvGrpSpPr/>
            <p:nvPr/>
          </p:nvGrpSpPr>
          <p:grpSpPr>
            <a:xfrm>
              <a:off x="4131232" y="2768852"/>
              <a:ext cx="4627799" cy="1694130"/>
              <a:chOff x="-2232313" y="2934346"/>
              <a:chExt cx="1735064" cy="1233840"/>
            </a:xfrm>
          </p:grpSpPr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F0F1A966-80CE-410B-A4E1-AB38D382E5AC}"/>
                  </a:ext>
                </a:extLst>
              </p:cNvPr>
              <p:cNvSpPr/>
              <p:nvPr/>
            </p:nvSpPr>
            <p:spPr>
              <a:xfrm>
                <a:off x="-2044881" y="309612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 </a:t>
                </a:r>
                <a:r>
                  <a:rPr lang="ko-KR" altLang="en-US" sz="1200" b="1" dirty="0" err="1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학령기재학생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-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성인학습자 교류를 통한 세대 간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유기적 관계 형성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융합 및 학습문화 구축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재학생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10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~ 11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8717A315-677C-4BD2-B2B8-CBF119370A15}"/>
                  </a:ext>
                </a:extLst>
              </p:cNvPr>
              <p:cNvSpPr/>
              <p:nvPr/>
            </p:nvSpPr>
            <p:spPr>
              <a:xfrm>
                <a:off x="-2044881" y="2936726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2382ACF5-3217-456D-A379-A4AE027A7760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 dirty="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세대간 교류 및 힐링 프로그램</a:t>
                </a:r>
              </a:p>
            </p:txBody>
          </p:sp>
        </p:grpSp>
        <p:pic>
          <p:nvPicPr>
            <p:cNvPr id="26" name="Picture 3" descr="E:\PNG\기타\빛광.png">
              <a:extLst>
                <a:ext uri="{FF2B5EF4-FFF2-40B4-BE49-F238E27FC236}">
                  <a16:creationId xmlns:a16="http://schemas.microsoft.com/office/drawing/2014/main" id="{CB3247D1-6460-44F1-9954-D93160FAB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7937" y="2555286"/>
              <a:ext cx="1339852" cy="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EF04E2A4-8DC2-4621-B7F7-95F848DD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985" y="4617916"/>
              <a:ext cx="3043179" cy="1711788"/>
            </a:xfrm>
            <a:prstGeom prst="rect">
              <a:avLst/>
            </a:prstGeom>
          </p:spPr>
        </p:pic>
        <p:pic>
          <p:nvPicPr>
            <p:cNvPr id="28" name="Picture 2" descr="https://search.pstatic.net/common/?src=http%3A%2F%2Fimgnews.naver.net%2Fimage%2F5239%2F2022%2F10%2F11%2F796877_image_1_20221011235605427.jpg&amp;type=sc960_832">
              <a:extLst>
                <a:ext uri="{FF2B5EF4-FFF2-40B4-BE49-F238E27FC236}">
                  <a16:creationId xmlns:a16="http://schemas.microsoft.com/office/drawing/2014/main" id="{ED69F21A-952B-435B-93E4-46FF0EA81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9588" y="4576370"/>
              <a:ext cx="2916660" cy="180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AC5105F3-0DCD-406B-81B5-F22716F4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058" y="2920336"/>
              <a:ext cx="2132565" cy="1491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150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8E5DD8B-30C7-4123-B512-F2E8E25E8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40956-94DC-45CA-9064-612A5F7FC647}"/>
              </a:ext>
            </a:extLst>
          </p:cNvPr>
          <p:cNvSpPr txBox="1"/>
          <p:nvPr/>
        </p:nvSpPr>
        <p:spPr>
          <a:xfrm>
            <a:off x="233263" y="60867"/>
            <a:ext cx="3263470" cy="369332"/>
          </a:xfrm>
          <a:prstGeom prst="rect">
            <a:avLst/>
          </a:prstGeom>
          <a:solidFill>
            <a:srgbClr val="00ADEA"/>
          </a:solidFill>
        </p:spPr>
        <p:txBody>
          <a:bodyPr wrap="square" rtlCol="0">
            <a:spAutoFit/>
          </a:bodyPr>
          <a:lstStyle/>
          <a:p>
            <a:endParaRPr lang="ko-KR" altLang="en-US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9235DF-40DE-4FC5-891D-E57BE718A412}"/>
              </a:ext>
            </a:extLst>
          </p:cNvPr>
          <p:cNvSpPr txBox="1"/>
          <p:nvPr/>
        </p:nvSpPr>
        <p:spPr>
          <a:xfrm>
            <a:off x="292530" y="153200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2025</a:t>
            </a:r>
            <a:r>
              <a:rPr lang="ko-KR" altLang="en-US" sz="12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학년도 전문대학혁신지원사업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2472FD2F-F10B-4AAA-BECA-2958D89518B6}"/>
              </a:ext>
            </a:extLst>
          </p:cNvPr>
          <p:cNvGrpSpPr/>
          <p:nvPr/>
        </p:nvGrpSpPr>
        <p:grpSpPr>
          <a:xfrm>
            <a:off x="2033915" y="1616146"/>
            <a:ext cx="8254800" cy="4055907"/>
            <a:chOff x="3992188" y="2257384"/>
            <a:chExt cx="7025632" cy="4055907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E7D61B3D-1927-4A58-A018-3747E9B3A954}"/>
                </a:ext>
              </a:extLst>
            </p:cNvPr>
            <p:cNvGrpSpPr/>
            <p:nvPr/>
          </p:nvGrpSpPr>
          <p:grpSpPr>
            <a:xfrm>
              <a:off x="3992188" y="2257384"/>
              <a:ext cx="7025632" cy="4055907"/>
              <a:chOff x="242099" y="2363459"/>
              <a:chExt cx="5239966" cy="4055907"/>
            </a:xfrm>
          </p:grpSpPr>
          <p:sp>
            <p:nvSpPr>
              <p:cNvPr id="46" name="모서리가 둥근 직사각형 8">
                <a:extLst>
                  <a:ext uri="{FF2B5EF4-FFF2-40B4-BE49-F238E27FC236}">
                    <a16:creationId xmlns:a16="http://schemas.microsoft.com/office/drawing/2014/main" id="{1DB79ACF-C474-490D-82FC-419D99DBC4BA}"/>
                  </a:ext>
                </a:extLst>
              </p:cNvPr>
              <p:cNvSpPr/>
              <p:nvPr/>
            </p:nvSpPr>
            <p:spPr>
              <a:xfrm>
                <a:off x="242099" y="2428599"/>
                <a:ext cx="5239966" cy="399076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innerShdw blurRad="152400" dir="13500000">
                  <a:schemeClr val="bg1">
                    <a:lumMod val="65000"/>
                    <a:alpha val="31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00" dirty="0">
                  <a:solidFill>
                    <a:prstClr val="white"/>
                  </a:solidFill>
                  <a:cs typeface="Arial" pitchFamily="34" charset="0"/>
                </a:endParaRPr>
              </a:p>
            </p:txBody>
          </p:sp>
          <p:grpSp>
            <p:nvGrpSpPr>
              <p:cNvPr id="47" name="그룹 14">
                <a:extLst>
                  <a:ext uri="{FF2B5EF4-FFF2-40B4-BE49-F238E27FC236}">
                    <a16:creationId xmlns:a16="http://schemas.microsoft.com/office/drawing/2014/main" id="{58D1DB5C-7579-44EF-9C0B-D85F53784EA7}"/>
                  </a:ext>
                </a:extLst>
              </p:cNvPr>
              <p:cNvGrpSpPr/>
              <p:nvPr/>
            </p:nvGrpSpPr>
            <p:grpSpPr>
              <a:xfrm>
                <a:off x="449915" y="2363459"/>
                <a:ext cx="4832072" cy="344505"/>
                <a:chOff x="508331" y="1380903"/>
                <a:chExt cx="4043874" cy="466702"/>
              </a:xfrm>
            </p:grpSpPr>
            <p:sp>
              <p:nvSpPr>
                <p:cNvPr id="48" name="모서리가 둥근 직사각형 40">
                  <a:extLst>
                    <a:ext uri="{FF2B5EF4-FFF2-40B4-BE49-F238E27FC236}">
                      <a16:creationId xmlns:a16="http://schemas.microsoft.com/office/drawing/2014/main" id="{2B5B7CE7-4D05-42F1-A7E9-5D42154A9F10}"/>
                    </a:ext>
                  </a:extLst>
                </p:cNvPr>
                <p:cNvSpPr/>
                <p:nvPr/>
              </p:nvSpPr>
              <p:spPr>
                <a:xfrm>
                  <a:off x="548048" y="1380903"/>
                  <a:ext cx="3957965" cy="466702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bg1"/>
                  </a:solidFill>
                </a:ln>
                <a:effectLst>
                  <a:outerShdw blurRad="25400" dist="25400" dir="5400000" algn="t" rotWithShape="0">
                    <a:prstClr val="black">
                      <a:alpha val="17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9" name="직사각형 48">
                  <a:extLst>
                    <a:ext uri="{FF2B5EF4-FFF2-40B4-BE49-F238E27FC236}">
                      <a16:creationId xmlns:a16="http://schemas.microsoft.com/office/drawing/2014/main" id="{24A75804-50D7-4D47-B1F2-35B71EA92EC2}"/>
                    </a:ext>
                  </a:extLst>
                </p:cNvPr>
                <p:cNvSpPr/>
                <p:nvPr/>
              </p:nvSpPr>
              <p:spPr>
                <a:xfrm>
                  <a:off x="530658" y="1407733"/>
                  <a:ext cx="3919468" cy="45719"/>
                </a:xfrm>
                <a:prstGeom prst="rect">
                  <a:avLst/>
                </a:prstGeom>
                <a:gradFill>
                  <a:gsLst>
                    <a:gs pos="100000">
                      <a:schemeClr val="bg1">
                        <a:alpha val="41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lin ang="16200000" scaled="0"/>
                </a:gradFill>
                <a:ln w="22225">
                  <a:noFill/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0" name="자유형 3">
                  <a:extLst>
                    <a:ext uri="{FF2B5EF4-FFF2-40B4-BE49-F238E27FC236}">
                      <a16:creationId xmlns:a16="http://schemas.microsoft.com/office/drawing/2014/main" id="{4679ED6D-730E-48BC-8D83-F617CD15D5F0}"/>
                    </a:ext>
                  </a:extLst>
                </p:cNvPr>
                <p:cNvSpPr/>
                <p:nvPr/>
              </p:nvSpPr>
              <p:spPr>
                <a:xfrm>
                  <a:off x="4502272" y="1385893"/>
                  <a:ext cx="49933" cy="91980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자유형 43">
                  <a:extLst>
                    <a:ext uri="{FF2B5EF4-FFF2-40B4-BE49-F238E27FC236}">
                      <a16:creationId xmlns:a16="http://schemas.microsoft.com/office/drawing/2014/main" id="{9864E6B8-EBD8-4A87-94C5-C30F1706A3D3}"/>
                    </a:ext>
                  </a:extLst>
                </p:cNvPr>
                <p:cNvSpPr/>
                <p:nvPr/>
              </p:nvSpPr>
              <p:spPr>
                <a:xfrm flipH="1">
                  <a:off x="508331" y="1385894"/>
                  <a:ext cx="49933" cy="91981"/>
                </a:xfrm>
                <a:custGeom>
                  <a:avLst/>
                  <a:gdLst>
                    <a:gd name="connsiteX0" fmla="*/ 0 w 45991"/>
                    <a:gd name="connsiteY0" fmla="*/ 0 h 91981"/>
                    <a:gd name="connsiteX1" fmla="*/ 0 w 45991"/>
                    <a:gd name="connsiteY1" fmla="*/ 91981 h 91981"/>
                    <a:gd name="connsiteX2" fmla="*/ 45991 w 45991"/>
                    <a:gd name="connsiteY2" fmla="*/ 91981 h 91981"/>
                    <a:gd name="connsiteX3" fmla="*/ 0 w 45991"/>
                    <a:gd name="connsiteY3" fmla="*/ 0 h 9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991" h="91981">
                      <a:moveTo>
                        <a:pt x="0" y="0"/>
                      </a:moveTo>
                      <a:lnTo>
                        <a:pt x="0" y="91981"/>
                      </a:lnTo>
                      <a:lnTo>
                        <a:pt x="45991" y="919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5875" cap="rnd">
                  <a:noFill/>
                  <a:tailEnd type="none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983A11A0-1299-47DA-AFD3-DAC6D5FE88A2}"/>
                </a:ext>
              </a:extLst>
            </p:cNvPr>
            <p:cNvGrpSpPr/>
            <p:nvPr/>
          </p:nvGrpSpPr>
          <p:grpSpPr>
            <a:xfrm>
              <a:off x="4131232" y="2768852"/>
              <a:ext cx="4496919" cy="1696121"/>
              <a:chOff x="-2232313" y="2934346"/>
              <a:chExt cx="1685994" cy="1235290"/>
            </a:xfrm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A994E1D1-672B-4925-A53F-9047706D8969}"/>
                  </a:ext>
                </a:extLst>
              </p:cNvPr>
              <p:cNvSpPr/>
              <p:nvPr/>
            </p:nvSpPr>
            <p:spPr>
              <a:xfrm>
                <a:off x="-2156073" y="3097574"/>
                <a:ext cx="1537548" cy="1072062"/>
              </a:xfrm>
              <a:prstGeom prst="rect">
                <a:avLst/>
              </a:prstGeom>
              <a:solidFill>
                <a:schemeClr val="bg1"/>
              </a:solidFill>
              <a:ln w="3175" cap="rnd">
                <a:solidFill>
                  <a:srgbClr val="DDDDDD"/>
                </a:solidFill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개요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 </a:t>
                </a:r>
                <a:r>
                  <a:rPr lang="ko-KR" altLang="en-US" sz="1200" b="1" kern="0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대학과 지역사회 유기적인 협력체계  구축을 위한 </a:t>
                </a:r>
                <a:endParaRPr lang="en-US" altLang="ko-KR" sz="1200" b="1" kern="0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en-US" altLang="ko-KR" sz="1200" b="1" kern="0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 </a:t>
                </a:r>
                <a:r>
                  <a:rPr lang="ko-KR" altLang="en-US" sz="1200" b="1" kern="0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학생 전공 연계 재능 기부형 봉사활동 및 진로체험</a:t>
                </a:r>
                <a:endParaRPr lang="en-US" altLang="ko-KR" sz="1200" b="1" kern="0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en-US" altLang="ko-KR" sz="1200" b="1" kern="0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         </a:t>
                </a:r>
                <a:r>
                  <a:rPr lang="ko-KR" altLang="en-US" sz="1200" b="1" kern="0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 프로그램 운영</a:t>
                </a:r>
                <a:endParaRPr lang="en-US" altLang="ko-KR" sz="1200" b="1" kern="0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참여 대상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전체 재학생 </a:t>
                </a:r>
                <a:endParaRPr lang="en-US" altLang="ko-KR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  <a:p>
                <a:pPr fontAlgn="base">
                  <a:lnSpc>
                    <a:spcPct val="150000"/>
                  </a:lnSpc>
                </a:pPr>
                <a:r>
                  <a:rPr lang="ko-KR" altLang="en-US" sz="1200" b="1" kern="0" spc="0" dirty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+mn-ea"/>
                  </a:rPr>
                  <a:t>〮 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추진 시기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: 9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 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~ 12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월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예정</a:t>
                </a:r>
                <a:r>
                  <a:rPr lang="en-US" altLang="ko-KR" sz="1200" b="1" dirty="0">
                    <a:solidFill>
                      <a:schemeClr val="accent5">
                        <a:lumMod val="50000"/>
                      </a:schemeClr>
                    </a:solidFill>
                    <a:latin typeface="+mn-ea"/>
                  </a:rPr>
                  <a:t>)</a:t>
                </a:r>
                <a:endParaRPr lang="ko-KR" altLang="en-US" sz="1200" b="1" dirty="0">
                  <a:solidFill>
                    <a:schemeClr val="accent5">
                      <a:lumMod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9A23EDE2-0545-41B7-BC9F-9EEC0B5DE329}"/>
                  </a:ext>
                </a:extLst>
              </p:cNvPr>
              <p:cNvSpPr/>
              <p:nvPr/>
            </p:nvSpPr>
            <p:spPr>
              <a:xfrm>
                <a:off x="-2159714" y="2937488"/>
                <a:ext cx="1547632" cy="1600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175" cap="rnd">
                <a:noFill/>
                <a:tailEnd type="none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2E67DE60-2D62-446A-807B-B0923C81E38B}"/>
                  </a:ext>
                </a:extLst>
              </p:cNvPr>
              <p:cNvSpPr/>
              <p:nvPr/>
            </p:nvSpPr>
            <p:spPr>
              <a:xfrm>
                <a:off x="-2232313" y="2934346"/>
                <a:ext cx="1685994" cy="193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100" b="1" spc="-100" dirty="0">
                    <a:gradFill>
                      <a:gsLst>
                        <a:gs pos="100000">
                          <a:srgbClr val="000000"/>
                        </a:gs>
                        <a:gs pos="100000">
                          <a:srgbClr val="BBE0E3">
                            <a:tint val="23500"/>
                            <a:satMod val="160000"/>
                          </a:srgbClr>
                        </a:gs>
                      </a:gsLst>
                      <a:lin ang="5400000" scaled="0"/>
                    </a:gradFill>
                    <a:latin typeface="-윤고딕330" pitchFamily="18" charset="-127"/>
                    <a:ea typeface="-윤고딕330" pitchFamily="18" charset="-127"/>
                  </a:rPr>
                  <a:t>재능기부형 봉사활동 및 진로체험 지원</a:t>
                </a:r>
              </a:p>
            </p:txBody>
          </p:sp>
        </p:grpSp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5A50C5CA-9A3B-40FA-8A55-71739B63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27604" y="2808683"/>
              <a:ext cx="2388674" cy="1447429"/>
            </a:xfrm>
            <a:prstGeom prst="rect">
              <a:avLst/>
            </a:prstGeom>
          </p:spPr>
        </p:pic>
        <p:pic>
          <p:nvPicPr>
            <p:cNvPr id="41" name="Picture 2" descr="https://search.pstatic.net/common/?src=http%3A%2F%2Fblogfiles.naver.net%2FMjAyMjA4MDNfMTUz%2FMDAxNjU5NDczODc3OTc0.qPrf7hKI6JtRyMvTQFFvVHkMR_0AcVa6DG68auzvZEkg.mFPiVtpLcueduScWBFdQMPLfadR0z0g6FptTIL7llrgg.JPEG.ohgt1917%2F20220802%25A3%25DF130355.jpg&amp;type=sc960_832">
              <a:extLst>
                <a:ext uri="{FF2B5EF4-FFF2-40B4-BE49-F238E27FC236}">
                  <a16:creationId xmlns:a16="http://schemas.microsoft.com/office/drawing/2014/main" id="{85667B51-52EF-46F8-9444-DA010500C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905" y="4560135"/>
              <a:ext cx="2840400" cy="1674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9439E026-D6DD-44A4-A565-4965D5DF4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5950" y="4560135"/>
              <a:ext cx="2840400" cy="1685087"/>
            </a:xfrm>
            <a:prstGeom prst="rect">
              <a:avLst/>
            </a:prstGeom>
          </p:spPr>
        </p:pic>
      </p:grpSp>
      <p:sp>
        <p:nvSpPr>
          <p:cNvPr id="52" name="제목 114">
            <a:extLst>
              <a:ext uri="{FF2B5EF4-FFF2-40B4-BE49-F238E27FC236}">
                <a16:creationId xmlns:a16="http://schemas.microsoft.com/office/drawing/2014/main" id="{6159B58F-65FE-4320-936C-1490D7476887}"/>
              </a:ext>
            </a:extLst>
          </p:cNvPr>
          <p:cNvSpPr txBox="1">
            <a:spLocks/>
          </p:cNvSpPr>
          <p:nvPr/>
        </p:nvSpPr>
        <p:spPr>
          <a:xfrm>
            <a:off x="4174045" y="1670807"/>
            <a:ext cx="4651940" cy="265748"/>
          </a:xfrm>
          <a:prstGeom prst="rect">
            <a:avLst/>
          </a:prstGeom>
          <a:effectLst>
            <a:outerShdw blurRad="76200" dir="5400000" algn="ctr" rotWithShape="0">
              <a:sysClr val="windowText" lastClr="000000"/>
            </a:outerShdw>
          </a:effectLst>
        </p:spPr>
        <p:txBody>
          <a:bodyPr anchor="ctr" anchorCtr="0"/>
          <a:lstStyle/>
          <a:p>
            <a:pPr algn="ctr" eaLnBrk="0" latinLnBrk="0" hangingPunct="0">
              <a:defRPr/>
            </a:pPr>
            <a:r>
              <a:rPr lang="ko-KR" altLang="en-US" b="1" kern="0" dirty="0">
                <a:gradFill>
                  <a:gsLst>
                    <a:gs pos="100000">
                      <a:prstClr val="white"/>
                    </a:gs>
                    <a:gs pos="100000">
                      <a:srgbClr val="0070C0"/>
                    </a:gs>
                  </a:gsLst>
                  <a:lin ang="5400000" scaled="0"/>
                </a:gradFill>
                <a:latin typeface="-윤고딕340" panose="02030504000101010101" pitchFamily="18" charset="-127"/>
                <a:ea typeface="-윤고딕340" panose="02030504000101010101" pitchFamily="18" charset="-127"/>
                <a:cs typeface="Arial" pitchFamily="34" charset="0"/>
              </a:rPr>
              <a:t>재능기부형 봉사활동</a:t>
            </a:r>
          </a:p>
        </p:txBody>
      </p:sp>
    </p:spTree>
    <p:extLst>
      <p:ext uri="{BB962C8B-B14F-4D97-AF65-F5344CB8AC3E}">
        <p14:creationId xmlns:p14="http://schemas.microsoft.com/office/powerpoint/2010/main" val="20255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581</Words>
  <Application>Microsoft Office PowerPoint</Application>
  <PresentationFormat>와이드스크린</PresentationFormat>
  <Paragraphs>79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HY견고딕</vt:lpstr>
      <vt:lpstr>THE몰라용</vt:lpstr>
      <vt:lpstr>맑은 고딕</vt:lpstr>
      <vt:lpstr>-윤고딕330</vt:lpstr>
      <vt:lpstr>-윤고딕340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25</cp:revision>
  <cp:lastPrinted>2025-06-10T01:10:47Z</cp:lastPrinted>
  <dcterms:created xsi:type="dcterms:W3CDTF">2025-06-09T07:28:06Z</dcterms:created>
  <dcterms:modified xsi:type="dcterms:W3CDTF">2025-06-10T01:11:05Z</dcterms:modified>
</cp:coreProperties>
</file>